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7"/>
  </p:notesMasterIdLst>
  <p:sldIdLst>
    <p:sldId id="4336" r:id="rId3"/>
    <p:sldId id="4332" r:id="rId4"/>
    <p:sldId id="4340" r:id="rId5"/>
    <p:sldId id="4338" r:id="rId6"/>
    <p:sldId id="4341" r:id="rId7"/>
    <p:sldId id="4342" r:id="rId8"/>
    <p:sldId id="4343" r:id="rId9"/>
    <p:sldId id="264" r:id="rId10"/>
    <p:sldId id="265" r:id="rId11"/>
    <p:sldId id="266" r:id="rId12"/>
    <p:sldId id="267" r:id="rId13"/>
    <p:sldId id="268" r:id="rId14"/>
    <p:sldId id="434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46"/>
    <a:srgbClr val="1D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AC3A1-3BEB-4ED2-BC4B-EDB227A2A5FA}" v="15" dt="2024-06-07T11:04:18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urva Narayanamoorthy" userId="b5ad67e6-ec28-4737-b49c-c2ecea0b206f" providerId="ADAL" clId="{EC3AC3A1-3BEB-4ED2-BC4B-EDB227A2A5FA}"/>
    <pc:docChg chg="undo custSel addSld delSld modSld sldOrd">
      <pc:chgData name="Apurva Narayanamoorthy" userId="b5ad67e6-ec28-4737-b49c-c2ecea0b206f" providerId="ADAL" clId="{EC3AC3A1-3BEB-4ED2-BC4B-EDB227A2A5FA}" dt="2024-06-07T11:13:15.962" v="486" actId="2711"/>
      <pc:docMkLst>
        <pc:docMk/>
      </pc:docMkLst>
      <pc:sldChg chg="del">
        <pc:chgData name="Apurva Narayanamoorthy" userId="b5ad67e6-ec28-4737-b49c-c2ecea0b206f" providerId="ADAL" clId="{EC3AC3A1-3BEB-4ED2-BC4B-EDB227A2A5FA}" dt="2024-06-07T09:22:25.638" v="68" actId="47"/>
        <pc:sldMkLst>
          <pc:docMk/>
          <pc:sldMk cId="3294219217" sldId="257"/>
        </pc:sldMkLst>
      </pc:sldChg>
      <pc:sldChg chg="add del">
        <pc:chgData name="Apurva Narayanamoorthy" userId="b5ad67e6-ec28-4737-b49c-c2ecea0b206f" providerId="ADAL" clId="{EC3AC3A1-3BEB-4ED2-BC4B-EDB227A2A5FA}" dt="2024-06-07T09:27:25.715" v="222" actId="47"/>
        <pc:sldMkLst>
          <pc:docMk/>
          <pc:sldMk cId="0" sldId="260"/>
        </pc:sldMkLst>
      </pc:sldChg>
      <pc:sldChg chg="modSp add mod">
        <pc:chgData name="Apurva Narayanamoorthy" userId="b5ad67e6-ec28-4737-b49c-c2ecea0b206f" providerId="ADAL" clId="{EC3AC3A1-3BEB-4ED2-BC4B-EDB227A2A5FA}" dt="2024-06-07T10:49:56.566" v="368" actId="207"/>
        <pc:sldMkLst>
          <pc:docMk/>
          <pc:sldMk cId="0" sldId="264"/>
        </pc:sldMkLst>
        <pc:spChg chg="mod">
          <ac:chgData name="Apurva Narayanamoorthy" userId="b5ad67e6-ec28-4737-b49c-c2ecea0b206f" providerId="ADAL" clId="{EC3AC3A1-3BEB-4ED2-BC4B-EDB227A2A5FA}" dt="2024-06-07T10:47:42.810" v="347" actId="207"/>
          <ac:spMkLst>
            <pc:docMk/>
            <pc:sldMk cId="0" sldId="264"/>
            <ac:spMk id="2" creationId="{00000000-0000-0000-0000-000000000000}"/>
          </ac:spMkLst>
        </pc:spChg>
        <pc:spChg chg="mod">
          <ac:chgData name="Apurva Narayanamoorthy" userId="b5ad67e6-ec28-4737-b49c-c2ecea0b206f" providerId="ADAL" clId="{EC3AC3A1-3BEB-4ED2-BC4B-EDB227A2A5FA}" dt="2024-06-07T10:49:48.412" v="366" actId="207"/>
          <ac:spMkLst>
            <pc:docMk/>
            <pc:sldMk cId="0" sldId="264"/>
            <ac:spMk id="3" creationId="{00000000-0000-0000-0000-000000000000}"/>
          </ac:spMkLst>
        </pc:spChg>
        <pc:spChg chg="mod">
          <ac:chgData name="Apurva Narayanamoorthy" userId="b5ad67e6-ec28-4737-b49c-c2ecea0b206f" providerId="ADAL" clId="{EC3AC3A1-3BEB-4ED2-BC4B-EDB227A2A5FA}" dt="2024-06-07T10:49:56.566" v="368" actId="207"/>
          <ac:spMkLst>
            <pc:docMk/>
            <pc:sldMk cId="0" sldId="264"/>
            <ac:spMk id="4" creationId="{00000000-0000-0000-0000-000000000000}"/>
          </ac:spMkLst>
        </pc:spChg>
      </pc:sldChg>
      <pc:sldChg chg="modSp add mod">
        <pc:chgData name="Apurva Narayanamoorthy" userId="b5ad67e6-ec28-4737-b49c-c2ecea0b206f" providerId="ADAL" clId="{EC3AC3A1-3BEB-4ED2-BC4B-EDB227A2A5FA}" dt="2024-06-07T10:47:53.981" v="348" actId="207"/>
        <pc:sldMkLst>
          <pc:docMk/>
          <pc:sldMk cId="0" sldId="265"/>
        </pc:sldMkLst>
        <pc:spChg chg="mod">
          <ac:chgData name="Apurva Narayanamoorthy" userId="b5ad67e6-ec28-4737-b49c-c2ecea0b206f" providerId="ADAL" clId="{EC3AC3A1-3BEB-4ED2-BC4B-EDB227A2A5FA}" dt="2024-06-07T10:47:53.981" v="348" actId="207"/>
          <ac:spMkLst>
            <pc:docMk/>
            <pc:sldMk cId="0" sldId="265"/>
            <ac:spMk id="5" creationId="{00000000-0000-0000-0000-000000000000}"/>
          </ac:spMkLst>
        </pc:spChg>
      </pc:sldChg>
      <pc:sldChg chg="modSp add mod">
        <pc:chgData name="Apurva Narayanamoorthy" userId="b5ad67e6-ec28-4737-b49c-c2ecea0b206f" providerId="ADAL" clId="{EC3AC3A1-3BEB-4ED2-BC4B-EDB227A2A5FA}" dt="2024-06-07T10:47:58.888" v="349" actId="207"/>
        <pc:sldMkLst>
          <pc:docMk/>
          <pc:sldMk cId="0" sldId="266"/>
        </pc:sldMkLst>
        <pc:spChg chg="mod">
          <ac:chgData name="Apurva Narayanamoorthy" userId="b5ad67e6-ec28-4737-b49c-c2ecea0b206f" providerId="ADAL" clId="{EC3AC3A1-3BEB-4ED2-BC4B-EDB227A2A5FA}" dt="2024-06-07T10:47:58.888" v="349" actId="207"/>
          <ac:spMkLst>
            <pc:docMk/>
            <pc:sldMk cId="0" sldId="266"/>
            <ac:spMk id="6" creationId="{00000000-0000-0000-0000-000000000000}"/>
          </ac:spMkLst>
        </pc:spChg>
      </pc:sldChg>
      <pc:sldChg chg="modSp add mod">
        <pc:chgData name="Apurva Narayanamoorthy" userId="b5ad67e6-ec28-4737-b49c-c2ecea0b206f" providerId="ADAL" clId="{EC3AC3A1-3BEB-4ED2-BC4B-EDB227A2A5FA}" dt="2024-06-07T11:02:39.932" v="450" actId="207"/>
        <pc:sldMkLst>
          <pc:docMk/>
          <pc:sldMk cId="0" sldId="267"/>
        </pc:sldMkLst>
        <pc:spChg chg="mod">
          <ac:chgData name="Apurva Narayanamoorthy" userId="b5ad67e6-ec28-4737-b49c-c2ecea0b206f" providerId="ADAL" clId="{EC3AC3A1-3BEB-4ED2-BC4B-EDB227A2A5FA}" dt="2024-06-07T10:48:02.700" v="350" actId="207"/>
          <ac:spMkLst>
            <pc:docMk/>
            <pc:sldMk cId="0" sldId="267"/>
            <ac:spMk id="7" creationId="{00000000-0000-0000-0000-000000000000}"/>
          </ac:spMkLst>
        </pc:spChg>
        <pc:spChg chg="mod">
          <ac:chgData name="Apurva Narayanamoorthy" userId="b5ad67e6-ec28-4737-b49c-c2ecea0b206f" providerId="ADAL" clId="{EC3AC3A1-3BEB-4ED2-BC4B-EDB227A2A5FA}" dt="2024-06-07T10:56:49.071" v="370" actId="207"/>
          <ac:spMkLst>
            <pc:docMk/>
            <pc:sldMk cId="0" sldId="267"/>
            <ac:spMk id="8" creationId="{00000000-0000-0000-0000-000000000000}"/>
          </ac:spMkLst>
        </pc:spChg>
        <pc:spChg chg="mod">
          <ac:chgData name="Apurva Narayanamoorthy" userId="b5ad67e6-ec28-4737-b49c-c2ecea0b206f" providerId="ADAL" clId="{EC3AC3A1-3BEB-4ED2-BC4B-EDB227A2A5FA}" dt="2024-06-07T11:02:39.932" v="450" actId="207"/>
          <ac:spMkLst>
            <pc:docMk/>
            <pc:sldMk cId="0" sldId="267"/>
            <ac:spMk id="9" creationId="{00000000-0000-0000-0000-000000000000}"/>
          </ac:spMkLst>
        </pc:spChg>
      </pc:sldChg>
      <pc:sldChg chg="addSp delSp modSp add mod">
        <pc:chgData name="Apurva Narayanamoorthy" userId="b5ad67e6-ec28-4737-b49c-c2ecea0b206f" providerId="ADAL" clId="{EC3AC3A1-3BEB-4ED2-BC4B-EDB227A2A5FA}" dt="2024-06-07T11:04:41.482" v="483" actId="14100"/>
        <pc:sldMkLst>
          <pc:docMk/>
          <pc:sldMk cId="0" sldId="268"/>
        </pc:sldMkLst>
        <pc:spChg chg="add mod">
          <ac:chgData name="Apurva Narayanamoorthy" userId="b5ad67e6-ec28-4737-b49c-c2ecea0b206f" providerId="ADAL" clId="{EC3AC3A1-3BEB-4ED2-BC4B-EDB227A2A5FA}" dt="2024-06-07T11:04:41.482" v="483" actId="14100"/>
          <ac:spMkLst>
            <pc:docMk/>
            <pc:sldMk cId="0" sldId="268"/>
            <ac:spMk id="2" creationId="{5DDF8DDC-C2DA-96F8-DC11-E639311EBF2D}"/>
          </ac:spMkLst>
        </pc:spChg>
        <pc:spChg chg="mod">
          <ac:chgData name="Apurva Narayanamoorthy" userId="b5ad67e6-ec28-4737-b49c-c2ecea0b206f" providerId="ADAL" clId="{EC3AC3A1-3BEB-4ED2-BC4B-EDB227A2A5FA}" dt="2024-06-07T10:48:07.753" v="351" actId="207"/>
          <ac:spMkLst>
            <pc:docMk/>
            <pc:sldMk cId="0" sldId="268"/>
            <ac:spMk id="7" creationId="{00000000-0000-0000-0000-000000000000}"/>
          </ac:spMkLst>
        </pc:spChg>
        <pc:spChg chg="mod">
          <ac:chgData name="Apurva Narayanamoorthy" userId="b5ad67e6-ec28-4737-b49c-c2ecea0b206f" providerId="ADAL" clId="{EC3AC3A1-3BEB-4ED2-BC4B-EDB227A2A5FA}" dt="2024-06-07T11:03:04.146" v="457" actId="14100"/>
          <ac:spMkLst>
            <pc:docMk/>
            <pc:sldMk cId="0" sldId="268"/>
            <ac:spMk id="18" creationId="{55A2AAEF-7748-4BB4-957F-F0461CA0114E}"/>
          </ac:spMkLst>
        </pc:spChg>
        <pc:spChg chg="mod ord">
          <ac:chgData name="Apurva Narayanamoorthy" userId="b5ad67e6-ec28-4737-b49c-c2ecea0b206f" providerId="ADAL" clId="{EC3AC3A1-3BEB-4ED2-BC4B-EDB227A2A5FA}" dt="2024-06-07T11:04:29.390" v="482" actId="14100"/>
          <ac:spMkLst>
            <pc:docMk/>
            <pc:sldMk cId="0" sldId="268"/>
            <ac:spMk id="22" creationId="{DC75BC71-92C3-461A-992B-4200F185B59C}"/>
          </ac:spMkLst>
        </pc:spChg>
        <pc:spChg chg="mod ord">
          <ac:chgData name="Apurva Narayanamoorthy" userId="b5ad67e6-ec28-4737-b49c-c2ecea0b206f" providerId="ADAL" clId="{EC3AC3A1-3BEB-4ED2-BC4B-EDB227A2A5FA}" dt="2024-06-07T11:04:07.687" v="472" actId="1076"/>
          <ac:spMkLst>
            <pc:docMk/>
            <pc:sldMk cId="0" sldId="268"/>
            <ac:spMk id="23" creationId="{EC7BD730-3C6E-418B-AD8D-BDFF03A1D32A}"/>
          </ac:spMkLst>
        </pc:spChg>
        <pc:spChg chg="del mod ord">
          <ac:chgData name="Apurva Narayanamoorthy" userId="b5ad67e6-ec28-4737-b49c-c2ecea0b206f" providerId="ADAL" clId="{EC3AC3A1-3BEB-4ED2-BC4B-EDB227A2A5FA}" dt="2024-06-07T11:04:14.931" v="475" actId="478"/>
          <ac:spMkLst>
            <pc:docMk/>
            <pc:sldMk cId="0" sldId="268"/>
            <ac:spMk id="24" creationId="{2D2E55DB-8DBC-4BB6-B7EC-EA08D9859015}"/>
          </ac:spMkLst>
        </pc:spChg>
        <pc:picChg chg="mod">
          <ac:chgData name="Apurva Narayanamoorthy" userId="b5ad67e6-ec28-4737-b49c-c2ecea0b206f" providerId="ADAL" clId="{EC3AC3A1-3BEB-4ED2-BC4B-EDB227A2A5FA}" dt="2024-06-07T11:04:21.001" v="479" actId="1076"/>
          <ac:picMkLst>
            <pc:docMk/>
            <pc:sldMk cId="0" sldId="268"/>
            <ac:picMk id="20" creationId="{F1279F65-B2F3-4A65-BCEB-81797A1086BB}"/>
          </ac:picMkLst>
        </pc:picChg>
      </pc:sldChg>
      <pc:sldChg chg="modSp add mod">
        <pc:chgData name="Apurva Narayanamoorthy" userId="b5ad67e6-ec28-4737-b49c-c2ecea0b206f" providerId="ADAL" clId="{EC3AC3A1-3BEB-4ED2-BC4B-EDB227A2A5FA}" dt="2024-06-07T11:02:15.569" v="449" actId="20577"/>
        <pc:sldMkLst>
          <pc:docMk/>
          <pc:sldMk cId="0" sldId="270"/>
        </pc:sldMkLst>
        <pc:spChg chg="mod">
          <ac:chgData name="Apurva Narayanamoorthy" userId="b5ad67e6-ec28-4737-b49c-c2ecea0b206f" providerId="ADAL" clId="{EC3AC3A1-3BEB-4ED2-BC4B-EDB227A2A5FA}" dt="2024-06-07T11:02:15.569" v="449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Apurva Narayanamoorthy" userId="b5ad67e6-ec28-4737-b49c-c2ecea0b206f" providerId="ADAL" clId="{EC3AC3A1-3BEB-4ED2-BC4B-EDB227A2A5FA}" dt="2024-06-07T10:59:57.512" v="401" actId="1076"/>
          <ac:spMkLst>
            <pc:docMk/>
            <pc:sldMk cId="0" sldId="270"/>
            <ac:spMk id="6" creationId="{00000000-0000-0000-0000-000000000000}"/>
          </ac:spMkLst>
        </pc:spChg>
        <pc:picChg chg="mod">
          <ac:chgData name="Apurva Narayanamoorthy" userId="b5ad67e6-ec28-4737-b49c-c2ecea0b206f" providerId="ADAL" clId="{EC3AC3A1-3BEB-4ED2-BC4B-EDB227A2A5FA}" dt="2024-06-07T10:59:43.172" v="399" actId="1076"/>
          <ac:picMkLst>
            <pc:docMk/>
            <pc:sldMk cId="0" sldId="270"/>
            <ac:picMk id="4" creationId="{00000000-0000-0000-0000-000000000000}"/>
          </ac:picMkLst>
        </pc:picChg>
      </pc:sldChg>
      <pc:sldChg chg="del">
        <pc:chgData name="Apurva Narayanamoorthy" userId="b5ad67e6-ec28-4737-b49c-c2ecea0b206f" providerId="ADAL" clId="{EC3AC3A1-3BEB-4ED2-BC4B-EDB227A2A5FA}" dt="2024-06-07T09:25:11.219" v="161" actId="47"/>
        <pc:sldMkLst>
          <pc:docMk/>
          <pc:sldMk cId="3537745832" sldId="4325"/>
        </pc:sldMkLst>
      </pc:sldChg>
      <pc:sldChg chg="addSp delSp modSp mod">
        <pc:chgData name="Apurva Narayanamoorthy" userId="b5ad67e6-ec28-4737-b49c-c2ecea0b206f" providerId="ADAL" clId="{EC3AC3A1-3BEB-4ED2-BC4B-EDB227A2A5FA}" dt="2024-06-07T11:13:15.962" v="486" actId="2711"/>
        <pc:sldMkLst>
          <pc:docMk/>
          <pc:sldMk cId="4112782465" sldId="4332"/>
        </pc:sldMkLst>
        <pc:spChg chg="mod">
          <ac:chgData name="Apurva Narayanamoorthy" userId="b5ad67e6-ec28-4737-b49c-c2ecea0b206f" providerId="ADAL" clId="{EC3AC3A1-3BEB-4ED2-BC4B-EDB227A2A5FA}" dt="2024-06-07T11:02:06.089" v="433" actId="20577"/>
          <ac:spMkLst>
            <pc:docMk/>
            <pc:sldMk cId="4112782465" sldId="4332"/>
            <ac:spMk id="2" creationId="{B7F9909D-CF27-6253-CE77-5DB6F2C28D53}"/>
          </ac:spMkLst>
        </pc:spChg>
        <pc:spChg chg="mod">
          <ac:chgData name="Apurva Narayanamoorthy" userId="b5ad67e6-ec28-4737-b49c-c2ecea0b206f" providerId="ADAL" clId="{EC3AC3A1-3BEB-4ED2-BC4B-EDB227A2A5FA}" dt="2024-06-07T11:13:15.962" v="486" actId="2711"/>
          <ac:spMkLst>
            <pc:docMk/>
            <pc:sldMk cId="4112782465" sldId="4332"/>
            <ac:spMk id="4" creationId="{44BA7F25-A469-D5B2-557A-67B80E9E0E81}"/>
          </ac:spMkLst>
        </pc:spChg>
        <pc:spChg chg="del">
          <ac:chgData name="Apurva Narayanamoorthy" userId="b5ad67e6-ec28-4737-b49c-c2ecea0b206f" providerId="ADAL" clId="{EC3AC3A1-3BEB-4ED2-BC4B-EDB227A2A5FA}" dt="2024-06-07T09:22:47.496" v="96" actId="478"/>
          <ac:spMkLst>
            <pc:docMk/>
            <pc:sldMk cId="4112782465" sldId="4332"/>
            <ac:spMk id="5" creationId="{9861F166-479A-FD99-3F1A-8EC3B596D5BE}"/>
          </ac:spMkLst>
        </pc:spChg>
        <pc:spChg chg="del">
          <ac:chgData name="Apurva Narayanamoorthy" userId="b5ad67e6-ec28-4737-b49c-c2ecea0b206f" providerId="ADAL" clId="{EC3AC3A1-3BEB-4ED2-BC4B-EDB227A2A5FA}" dt="2024-06-07T09:24:58.632" v="155" actId="478"/>
          <ac:spMkLst>
            <pc:docMk/>
            <pc:sldMk cId="4112782465" sldId="4332"/>
            <ac:spMk id="6" creationId="{69358D15-4CF5-BB68-C6AE-C66E96AD8608}"/>
          </ac:spMkLst>
        </pc:spChg>
        <pc:spChg chg="add del mod">
          <ac:chgData name="Apurva Narayanamoorthy" userId="b5ad67e6-ec28-4737-b49c-c2ecea0b206f" providerId="ADAL" clId="{EC3AC3A1-3BEB-4ED2-BC4B-EDB227A2A5FA}" dt="2024-06-07T09:24:16.554" v="138" actId="478"/>
          <ac:spMkLst>
            <pc:docMk/>
            <pc:sldMk cId="4112782465" sldId="4332"/>
            <ac:spMk id="7" creationId="{8DFF9B55-DA5E-BDEB-452C-12922AE08FB2}"/>
          </ac:spMkLst>
        </pc:spChg>
      </pc:sldChg>
      <pc:sldChg chg="del">
        <pc:chgData name="Apurva Narayanamoorthy" userId="b5ad67e6-ec28-4737-b49c-c2ecea0b206f" providerId="ADAL" clId="{EC3AC3A1-3BEB-4ED2-BC4B-EDB227A2A5FA}" dt="2024-06-07T09:24:57.213" v="154" actId="47"/>
        <pc:sldMkLst>
          <pc:docMk/>
          <pc:sldMk cId="2540901159" sldId="4333"/>
        </pc:sldMkLst>
      </pc:sldChg>
      <pc:sldChg chg="del">
        <pc:chgData name="Apurva Narayanamoorthy" userId="b5ad67e6-ec28-4737-b49c-c2ecea0b206f" providerId="ADAL" clId="{EC3AC3A1-3BEB-4ED2-BC4B-EDB227A2A5FA}" dt="2024-06-07T09:25:10.062" v="159" actId="47"/>
        <pc:sldMkLst>
          <pc:docMk/>
          <pc:sldMk cId="199424278" sldId="4334"/>
        </pc:sldMkLst>
      </pc:sldChg>
      <pc:sldChg chg="del">
        <pc:chgData name="Apurva Narayanamoorthy" userId="b5ad67e6-ec28-4737-b49c-c2ecea0b206f" providerId="ADAL" clId="{EC3AC3A1-3BEB-4ED2-BC4B-EDB227A2A5FA}" dt="2024-06-07T09:25:10.337" v="160" actId="47"/>
        <pc:sldMkLst>
          <pc:docMk/>
          <pc:sldMk cId="3251618981" sldId="4335"/>
        </pc:sldMkLst>
      </pc:sldChg>
      <pc:sldChg chg="delSp modSp new mod">
        <pc:chgData name="Apurva Narayanamoorthy" userId="b5ad67e6-ec28-4737-b49c-c2ecea0b206f" providerId="ADAL" clId="{EC3AC3A1-3BEB-4ED2-BC4B-EDB227A2A5FA}" dt="2024-06-07T11:00:15.420" v="402" actId="2711"/>
        <pc:sldMkLst>
          <pc:docMk/>
          <pc:sldMk cId="4057540121" sldId="4336"/>
        </pc:sldMkLst>
        <pc:spChg chg="mod">
          <ac:chgData name="Apurva Narayanamoorthy" userId="b5ad67e6-ec28-4737-b49c-c2ecea0b206f" providerId="ADAL" clId="{EC3AC3A1-3BEB-4ED2-BC4B-EDB227A2A5FA}" dt="2024-06-07T11:00:15.420" v="402" actId="2711"/>
          <ac:spMkLst>
            <pc:docMk/>
            <pc:sldMk cId="4057540121" sldId="4336"/>
            <ac:spMk id="2" creationId="{30B9FE01-CB32-F437-ACF2-9907FF3F7A66}"/>
          </ac:spMkLst>
        </pc:spChg>
        <pc:spChg chg="del">
          <ac:chgData name="Apurva Narayanamoorthy" userId="b5ad67e6-ec28-4737-b49c-c2ecea0b206f" providerId="ADAL" clId="{EC3AC3A1-3BEB-4ED2-BC4B-EDB227A2A5FA}" dt="2024-06-07T09:22:22.377" v="67" actId="478"/>
          <ac:spMkLst>
            <pc:docMk/>
            <pc:sldMk cId="4057540121" sldId="4336"/>
            <ac:spMk id="3" creationId="{748A0668-8043-31C3-1EBB-CC493328C6EB}"/>
          </ac:spMkLst>
        </pc:spChg>
        <pc:spChg chg="del">
          <ac:chgData name="Apurva Narayanamoorthy" userId="b5ad67e6-ec28-4737-b49c-c2ecea0b206f" providerId="ADAL" clId="{EC3AC3A1-3BEB-4ED2-BC4B-EDB227A2A5FA}" dt="2024-06-07T09:25:00.610" v="156" actId="478"/>
          <ac:spMkLst>
            <pc:docMk/>
            <pc:sldMk cId="4057540121" sldId="4336"/>
            <ac:spMk id="5" creationId="{03E77942-1534-BFF7-2A67-C75E28DF699B}"/>
          </ac:spMkLst>
        </pc:spChg>
        <pc:spChg chg="del">
          <ac:chgData name="Apurva Narayanamoorthy" userId="b5ad67e6-ec28-4737-b49c-c2ecea0b206f" providerId="ADAL" clId="{EC3AC3A1-3BEB-4ED2-BC4B-EDB227A2A5FA}" dt="2024-06-07T09:25:01.274" v="157" actId="478"/>
          <ac:spMkLst>
            <pc:docMk/>
            <pc:sldMk cId="4057540121" sldId="4336"/>
            <ac:spMk id="6" creationId="{BB9DF426-8973-7281-AB45-DEF180D61962}"/>
          </ac:spMkLst>
        </pc:spChg>
      </pc:sldChg>
      <pc:sldChg chg="delSp modSp new del mod">
        <pc:chgData name="Apurva Narayanamoorthy" userId="b5ad67e6-ec28-4737-b49c-c2ecea0b206f" providerId="ADAL" clId="{EC3AC3A1-3BEB-4ED2-BC4B-EDB227A2A5FA}" dt="2024-06-07T10:07:09.250" v="267" actId="47"/>
        <pc:sldMkLst>
          <pc:docMk/>
          <pc:sldMk cId="1867966811" sldId="4337"/>
        </pc:sldMkLst>
        <pc:spChg chg="mod">
          <ac:chgData name="Apurva Narayanamoorthy" userId="b5ad67e6-ec28-4737-b49c-c2ecea0b206f" providerId="ADAL" clId="{EC3AC3A1-3BEB-4ED2-BC4B-EDB227A2A5FA}" dt="2024-06-07T09:31:18.052" v="223" actId="404"/>
          <ac:spMkLst>
            <pc:docMk/>
            <pc:sldMk cId="1867966811" sldId="4337"/>
            <ac:spMk id="2" creationId="{E696E65F-8DE8-00DF-8BBD-4461FDDEAFD1}"/>
          </ac:spMkLst>
        </pc:spChg>
        <pc:spChg chg="del">
          <ac:chgData name="Apurva Narayanamoorthy" userId="b5ad67e6-ec28-4737-b49c-c2ecea0b206f" providerId="ADAL" clId="{EC3AC3A1-3BEB-4ED2-BC4B-EDB227A2A5FA}" dt="2024-06-07T09:24:55.624" v="153" actId="478"/>
          <ac:spMkLst>
            <pc:docMk/>
            <pc:sldMk cId="1867966811" sldId="4337"/>
            <ac:spMk id="4" creationId="{190242B6-5751-6AA9-BC39-2BA032BD8F31}"/>
          </ac:spMkLst>
        </pc:spChg>
        <pc:spChg chg="del">
          <ac:chgData name="Apurva Narayanamoorthy" userId="b5ad67e6-ec28-4737-b49c-c2ecea0b206f" providerId="ADAL" clId="{EC3AC3A1-3BEB-4ED2-BC4B-EDB227A2A5FA}" dt="2024-06-07T09:24:54.852" v="152" actId="478"/>
          <ac:spMkLst>
            <pc:docMk/>
            <pc:sldMk cId="1867966811" sldId="4337"/>
            <ac:spMk id="5" creationId="{B4716379-2C44-A0B9-CA9F-217B16FE1137}"/>
          </ac:spMkLst>
        </pc:spChg>
      </pc:sldChg>
      <pc:sldChg chg="addSp modSp new mod">
        <pc:chgData name="Apurva Narayanamoorthy" userId="b5ad67e6-ec28-4737-b49c-c2ecea0b206f" providerId="ADAL" clId="{EC3AC3A1-3BEB-4ED2-BC4B-EDB227A2A5FA}" dt="2024-06-07T10:49:39.130" v="365" actId="207"/>
        <pc:sldMkLst>
          <pc:docMk/>
          <pc:sldMk cId="4137131143" sldId="4338"/>
        </pc:sldMkLst>
        <pc:spChg chg="mod">
          <ac:chgData name="Apurva Narayanamoorthy" userId="b5ad67e6-ec28-4737-b49c-c2ecea0b206f" providerId="ADAL" clId="{EC3AC3A1-3BEB-4ED2-BC4B-EDB227A2A5FA}" dt="2024-06-07T10:48:39.994" v="355" actId="207"/>
          <ac:spMkLst>
            <pc:docMk/>
            <pc:sldMk cId="4137131143" sldId="4338"/>
            <ac:spMk id="2" creationId="{47389DFB-82BF-C9B0-A0FF-699CD87EFA0D}"/>
          </ac:spMkLst>
        </pc:spChg>
        <pc:spChg chg="mod">
          <ac:chgData name="Apurva Narayanamoorthy" userId="b5ad67e6-ec28-4737-b49c-c2ecea0b206f" providerId="ADAL" clId="{EC3AC3A1-3BEB-4ED2-BC4B-EDB227A2A5FA}" dt="2024-06-07T10:49:39.130" v="365" actId="207"/>
          <ac:spMkLst>
            <pc:docMk/>
            <pc:sldMk cId="4137131143" sldId="4338"/>
            <ac:spMk id="3" creationId="{2AEA2D98-0910-66D8-A55F-C6DDBFCD17F2}"/>
          </ac:spMkLst>
        </pc:spChg>
        <pc:spChg chg="add mod">
          <ac:chgData name="Apurva Narayanamoorthy" userId="b5ad67e6-ec28-4737-b49c-c2ecea0b206f" providerId="ADAL" clId="{EC3AC3A1-3BEB-4ED2-BC4B-EDB227A2A5FA}" dt="2024-06-07T09:27:04.494" v="216" actId="1076"/>
          <ac:spMkLst>
            <pc:docMk/>
            <pc:sldMk cId="4137131143" sldId="4338"/>
            <ac:spMk id="4" creationId="{27E26B85-B5C6-0BBC-55D4-0B61ACD28570}"/>
          </ac:spMkLst>
        </pc:spChg>
        <pc:picChg chg="add mod">
          <ac:chgData name="Apurva Narayanamoorthy" userId="b5ad67e6-ec28-4737-b49c-c2ecea0b206f" providerId="ADAL" clId="{EC3AC3A1-3BEB-4ED2-BC4B-EDB227A2A5FA}" dt="2024-06-07T09:27:01.478" v="215" actId="1076"/>
          <ac:picMkLst>
            <pc:docMk/>
            <pc:sldMk cId="4137131143" sldId="4338"/>
            <ac:picMk id="5" creationId="{89A6616F-CDB1-67CF-23FC-4EE8BDB27E21}"/>
          </ac:picMkLst>
        </pc:picChg>
      </pc:sldChg>
      <pc:sldChg chg="modSp add del mod ord">
        <pc:chgData name="Apurva Narayanamoorthy" userId="b5ad67e6-ec28-4737-b49c-c2ecea0b206f" providerId="ADAL" clId="{EC3AC3A1-3BEB-4ED2-BC4B-EDB227A2A5FA}" dt="2024-06-07T10:07:17.117" v="271" actId="47"/>
        <pc:sldMkLst>
          <pc:docMk/>
          <pc:sldMk cId="3112105182" sldId="4339"/>
        </pc:sldMkLst>
        <pc:spChg chg="mod">
          <ac:chgData name="Apurva Narayanamoorthy" userId="b5ad67e6-ec28-4737-b49c-c2ecea0b206f" providerId="ADAL" clId="{EC3AC3A1-3BEB-4ED2-BC4B-EDB227A2A5FA}" dt="2024-06-07T09:33:39.622" v="262" actId="20577"/>
          <ac:spMkLst>
            <pc:docMk/>
            <pc:sldMk cId="3112105182" sldId="4339"/>
            <ac:spMk id="2" creationId="{E696E65F-8DE8-00DF-8BBD-4461FDDEAFD1}"/>
          </ac:spMkLst>
        </pc:spChg>
      </pc:sldChg>
      <pc:sldChg chg="delSp modSp new mod">
        <pc:chgData name="Apurva Narayanamoorthy" userId="b5ad67e6-ec28-4737-b49c-c2ecea0b206f" providerId="ADAL" clId="{EC3AC3A1-3BEB-4ED2-BC4B-EDB227A2A5FA}" dt="2024-06-07T11:01:00.310" v="403" actId="2711"/>
        <pc:sldMkLst>
          <pc:docMk/>
          <pc:sldMk cId="2312989473" sldId="4340"/>
        </pc:sldMkLst>
        <pc:spChg chg="mod">
          <ac:chgData name="Apurva Narayanamoorthy" userId="b5ad67e6-ec28-4737-b49c-c2ecea0b206f" providerId="ADAL" clId="{EC3AC3A1-3BEB-4ED2-BC4B-EDB227A2A5FA}" dt="2024-06-07T11:01:00.310" v="403" actId="2711"/>
          <ac:spMkLst>
            <pc:docMk/>
            <pc:sldMk cId="2312989473" sldId="4340"/>
            <ac:spMk id="3" creationId="{E1BE40CD-7120-0B3F-AB6B-8832D986A950}"/>
          </ac:spMkLst>
        </pc:spChg>
        <pc:spChg chg="del">
          <ac:chgData name="Apurva Narayanamoorthy" userId="b5ad67e6-ec28-4737-b49c-c2ecea0b206f" providerId="ADAL" clId="{EC3AC3A1-3BEB-4ED2-BC4B-EDB227A2A5FA}" dt="2024-06-07T10:07:07.382" v="266" actId="478"/>
          <ac:spMkLst>
            <pc:docMk/>
            <pc:sldMk cId="2312989473" sldId="4340"/>
            <ac:spMk id="4" creationId="{57A4CF86-140C-E2ED-98E0-8AC15C48BE27}"/>
          </ac:spMkLst>
        </pc:spChg>
        <pc:spChg chg="del">
          <ac:chgData name="Apurva Narayanamoorthy" userId="b5ad67e6-ec28-4737-b49c-c2ecea0b206f" providerId="ADAL" clId="{EC3AC3A1-3BEB-4ED2-BC4B-EDB227A2A5FA}" dt="2024-06-07T10:07:06.321" v="265" actId="478"/>
          <ac:spMkLst>
            <pc:docMk/>
            <pc:sldMk cId="2312989473" sldId="4340"/>
            <ac:spMk id="5" creationId="{F6C86019-3B43-A7EF-90E7-52F574D26803}"/>
          </ac:spMkLst>
        </pc:spChg>
      </pc:sldChg>
      <pc:sldChg chg="modSp add mod ord">
        <pc:chgData name="Apurva Narayanamoorthy" userId="b5ad67e6-ec28-4737-b49c-c2ecea0b206f" providerId="ADAL" clId="{EC3AC3A1-3BEB-4ED2-BC4B-EDB227A2A5FA}" dt="2024-06-07T11:01:15.289" v="406" actId="14100"/>
        <pc:sldMkLst>
          <pc:docMk/>
          <pc:sldMk cId="350159813" sldId="4341"/>
        </pc:sldMkLst>
        <pc:spChg chg="mod">
          <ac:chgData name="Apurva Narayanamoorthy" userId="b5ad67e6-ec28-4737-b49c-c2ecea0b206f" providerId="ADAL" clId="{EC3AC3A1-3BEB-4ED2-BC4B-EDB227A2A5FA}" dt="2024-06-07T11:01:15.289" v="406" actId="14100"/>
          <ac:spMkLst>
            <pc:docMk/>
            <pc:sldMk cId="350159813" sldId="4341"/>
            <ac:spMk id="3" creationId="{E1BE40CD-7120-0B3F-AB6B-8832D986A950}"/>
          </ac:spMkLst>
        </pc:spChg>
      </pc:sldChg>
      <pc:sldChg chg="addSp delSp modSp new mod">
        <pc:chgData name="Apurva Narayanamoorthy" userId="b5ad67e6-ec28-4737-b49c-c2ecea0b206f" providerId="ADAL" clId="{EC3AC3A1-3BEB-4ED2-BC4B-EDB227A2A5FA}" dt="2024-06-07T10:49:30.388" v="363" actId="207"/>
        <pc:sldMkLst>
          <pc:docMk/>
          <pc:sldMk cId="852815290" sldId="4342"/>
        </pc:sldMkLst>
        <pc:spChg chg="del">
          <ac:chgData name="Apurva Narayanamoorthy" userId="b5ad67e6-ec28-4737-b49c-c2ecea0b206f" providerId="ADAL" clId="{EC3AC3A1-3BEB-4ED2-BC4B-EDB227A2A5FA}" dt="2024-06-07T10:08:33.849" v="277" actId="478"/>
          <ac:spMkLst>
            <pc:docMk/>
            <pc:sldMk cId="852815290" sldId="4342"/>
            <ac:spMk id="2" creationId="{12E0B9D8-2182-7196-2B1A-BBF5E7A000FC}"/>
          </ac:spMkLst>
        </pc:spChg>
        <pc:spChg chg="del">
          <ac:chgData name="Apurva Narayanamoorthy" userId="b5ad67e6-ec28-4737-b49c-c2ecea0b206f" providerId="ADAL" clId="{EC3AC3A1-3BEB-4ED2-BC4B-EDB227A2A5FA}" dt="2024-06-07T10:08:28.437" v="275" actId="478"/>
          <ac:spMkLst>
            <pc:docMk/>
            <pc:sldMk cId="852815290" sldId="4342"/>
            <ac:spMk id="4" creationId="{23C4E146-FBD0-1832-520B-F87172F17F03}"/>
          </ac:spMkLst>
        </pc:spChg>
        <pc:spChg chg="del">
          <ac:chgData name="Apurva Narayanamoorthy" userId="b5ad67e6-ec28-4737-b49c-c2ecea0b206f" providerId="ADAL" clId="{EC3AC3A1-3BEB-4ED2-BC4B-EDB227A2A5FA}" dt="2024-06-07T10:08:30.077" v="276" actId="478"/>
          <ac:spMkLst>
            <pc:docMk/>
            <pc:sldMk cId="852815290" sldId="4342"/>
            <ac:spMk id="5" creationId="{8639752A-300E-53C6-5F76-57FC05DA15D8}"/>
          </ac:spMkLst>
        </pc:spChg>
        <pc:spChg chg="del">
          <ac:chgData name="Apurva Narayanamoorthy" userId="b5ad67e6-ec28-4737-b49c-c2ecea0b206f" providerId="ADAL" clId="{EC3AC3A1-3BEB-4ED2-BC4B-EDB227A2A5FA}" dt="2024-06-07T10:08:28.437" v="275" actId="478"/>
          <ac:spMkLst>
            <pc:docMk/>
            <pc:sldMk cId="852815290" sldId="4342"/>
            <ac:spMk id="6" creationId="{5A66D889-5E03-A740-BBB3-C35A1BF32730}"/>
          </ac:spMkLst>
        </pc:spChg>
        <pc:spChg chg="add mod">
          <ac:chgData name="Apurva Narayanamoorthy" userId="b5ad67e6-ec28-4737-b49c-c2ecea0b206f" providerId="ADAL" clId="{EC3AC3A1-3BEB-4ED2-BC4B-EDB227A2A5FA}" dt="2024-06-07T10:08:34.261" v="278"/>
          <ac:spMkLst>
            <pc:docMk/>
            <pc:sldMk cId="852815290" sldId="4342"/>
            <ac:spMk id="8" creationId="{DB2EF68A-D841-D7EB-F799-05E4D5C3180C}"/>
          </ac:spMkLst>
        </pc:spChg>
        <pc:spChg chg="add mod">
          <ac:chgData name="Apurva Narayanamoorthy" userId="b5ad67e6-ec28-4737-b49c-c2ecea0b206f" providerId="ADAL" clId="{EC3AC3A1-3BEB-4ED2-BC4B-EDB227A2A5FA}" dt="2024-06-07T10:08:34.261" v="278"/>
          <ac:spMkLst>
            <pc:docMk/>
            <pc:sldMk cId="852815290" sldId="4342"/>
            <ac:spMk id="9" creationId="{C39E1532-664A-E67C-C0B2-FB4CAFE3932F}"/>
          </ac:spMkLst>
        </pc:spChg>
        <pc:spChg chg="add mod">
          <ac:chgData name="Apurva Narayanamoorthy" userId="b5ad67e6-ec28-4737-b49c-c2ecea0b206f" providerId="ADAL" clId="{EC3AC3A1-3BEB-4ED2-BC4B-EDB227A2A5FA}" dt="2024-06-07T10:08:34.261" v="278"/>
          <ac:spMkLst>
            <pc:docMk/>
            <pc:sldMk cId="852815290" sldId="4342"/>
            <ac:spMk id="10" creationId="{B3DFADB3-0707-1516-AB1D-6BAD7D2876BB}"/>
          </ac:spMkLst>
        </pc:spChg>
        <pc:spChg chg="add mod">
          <ac:chgData name="Apurva Narayanamoorthy" userId="b5ad67e6-ec28-4737-b49c-c2ecea0b206f" providerId="ADAL" clId="{EC3AC3A1-3BEB-4ED2-BC4B-EDB227A2A5FA}" dt="2024-06-07T10:08:34.261" v="278"/>
          <ac:spMkLst>
            <pc:docMk/>
            <pc:sldMk cId="852815290" sldId="4342"/>
            <ac:spMk id="11" creationId="{1F97968B-ACC5-100B-0EAF-74F25BF2BA8D}"/>
          </ac:spMkLst>
        </pc:spChg>
        <pc:spChg chg="add mod">
          <ac:chgData name="Apurva Narayanamoorthy" userId="b5ad67e6-ec28-4737-b49c-c2ecea0b206f" providerId="ADAL" clId="{EC3AC3A1-3BEB-4ED2-BC4B-EDB227A2A5FA}" dt="2024-06-07T10:08:42.005" v="280"/>
          <ac:spMkLst>
            <pc:docMk/>
            <pc:sldMk cId="852815290" sldId="4342"/>
            <ac:spMk id="13" creationId="{CD9025ED-69CA-032E-FA36-2B05DC384926}"/>
          </ac:spMkLst>
        </pc:spChg>
        <pc:spChg chg="add mod">
          <ac:chgData name="Apurva Narayanamoorthy" userId="b5ad67e6-ec28-4737-b49c-c2ecea0b206f" providerId="ADAL" clId="{EC3AC3A1-3BEB-4ED2-BC4B-EDB227A2A5FA}" dt="2024-06-07T10:08:37.339" v="279"/>
          <ac:spMkLst>
            <pc:docMk/>
            <pc:sldMk cId="852815290" sldId="4342"/>
            <ac:spMk id="14" creationId="{35AFF7F8-F4D0-0679-9EFA-BABC0C010FBF}"/>
          </ac:spMkLst>
        </pc:spChg>
        <pc:spChg chg="add mod">
          <ac:chgData name="Apurva Narayanamoorthy" userId="b5ad67e6-ec28-4737-b49c-c2ecea0b206f" providerId="ADAL" clId="{EC3AC3A1-3BEB-4ED2-BC4B-EDB227A2A5FA}" dt="2024-06-07T10:08:37.339" v="279"/>
          <ac:spMkLst>
            <pc:docMk/>
            <pc:sldMk cId="852815290" sldId="4342"/>
            <ac:spMk id="15" creationId="{4F6778B7-DB95-4A61-2B02-F55772695131}"/>
          </ac:spMkLst>
        </pc:spChg>
        <pc:spChg chg="add mod">
          <ac:chgData name="Apurva Narayanamoorthy" userId="b5ad67e6-ec28-4737-b49c-c2ecea0b206f" providerId="ADAL" clId="{EC3AC3A1-3BEB-4ED2-BC4B-EDB227A2A5FA}" dt="2024-06-07T10:08:37.339" v="279"/>
          <ac:spMkLst>
            <pc:docMk/>
            <pc:sldMk cId="852815290" sldId="4342"/>
            <ac:spMk id="16" creationId="{FFE82872-B3CB-CD4D-0B98-9680FB9C8F02}"/>
          </ac:spMkLst>
        </pc:spChg>
        <pc:spChg chg="add mod">
          <ac:chgData name="Apurva Narayanamoorthy" userId="b5ad67e6-ec28-4737-b49c-c2ecea0b206f" providerId="ADAL" clId="{EC3AC3A1-3BEB-4ED2-BC4B-EDB227A2A5FA}" dt="2024-06-07T10:49:06.996" v="360" actId="207"/>
          <ac:spMkLst>
            <pc:docMk/>
            <pc:sldMk cId="852815290" sldId="4342"/>
            <ac:spMk id="18" creationId="{6AEC6332-3071-8FBB-2836-6FBEE3C35A24}"/>
          </ac:spMkLst>
        </pc:spChg>
        <pc:spChg chg="add mod">
          <ac:chgData name="Apurva Narayanamoorthy" userId="b5ad67e6-ec28-4737-b49c-c2ecea0b206f" providerId="ADAL" clId="{EC3AC3A1-3BEB-4ED2-BC4B-EDB227A2A5FA}" dt="2024-06-07T10:49:30.388" v="363" actId="207"/>
          <ac:spMkLst>
            <pc:docMk/>
            <pc:sldMk cId="852815290" sldId="4342"/>
            <ac:spMk id="19" creationId="{A983DCB3-5F1B-DEB2-ADFE-867A376D70F8}"/>
          </ac:spMkLst>
        </pc:spChg>
        <pc:spChg chg="add mod">
          <ac:chgData name="Apurva Narayanamoorthy" userId="b5ad67e6-ec28-4737-b49c-c2ecea0b206f" providerId="ADAL" clId="{EC3AC3A1-3BEB-4ED2-BC4B-EDB227A2A5FA}" dt="2024-06-07T10:09:10.638" v="285" actId="208"/>
          <ac:spMkLst>
            <pc:docMk/>
            <pc:sldMk cId="852815290" sldId="4342"/>
            <ac:spMk id="20" creationId="{12B06595-60EC-77EE-35CB-431C634A0EDB}"/>
          </ac:spMkLst>
        </pc:spChg>
        <pc:spChg chg="add mod">
          <ac:chgData name="Apurva Narayanamoorthy" userId="b5ad67e6-ec28-4737-b49c-c2ecea0b206f" providerId="ADAL" clId="{EC3AC3A1-3BEB-4ED2-BC4B-EDB227A2A5FA}" dt="2024-06-07T10:08:44.229" v="281"/>
          <ac:spMkLst>
            <pc:docMk/>
            <pc:sldMk cId="852815290" sldId="4342"/>
            <ac:spMk id="21" creationId="{A88E03EA-F68B-4ED0-6657-471EA2E216EE}"/>
          </ac:spMkLst>
        </pc:spChg>
        <pc:picChg chg="add mod">
          <ac:chgData name="Apurva Narayanamoorthy" userId="b5ad67e6-ec28-4737-b49c-c2ecea0b206f" providerId="ADAL" clId="{EC3AC3A1-3BEB-4ED2-BC4B-EDB227A2A5FA}" dt="2024-06-07T10:08:34.261" v="278"/>
          <ac:picMkLst>
            <pc:docMk/>
            <pc:sldMk cId="852815290" sldId="4342"/>
            <ac:picMk id="7" creationId="{57B8BF2F-08CA-FBCE-5EDC-B6745B306FEC}"/>
          </ac:picMkLst>
        </pc:picChg>
        <pc:picChg chg="add mod">
          <ac:chgData name="Apurva Narayanamoorthy" userId="b5ad67e6-ec28-4737-b49c-c2ecea0b206f" providerId="ADAL" clId="{EC3AC3A1-3BEB-4ED2-BC4B-EDB227A2A5FA}" dt="2024-06-07T10:08:37.339" v="279"/>
          <ac:picMkLst>
            <pc:docMk/>
            <pc:sldMk cId="852815290" sldId="4342"/>
            <ac:picMk id="12" creationId="{48A44091-3382-645B-48CE-DF503C592675}"/>
          </ac:picMkLst>
        </pc:picChg>
        <pc:picChg chg="add mod">
          <ac:chgData name="Apurva Narayanamoorthy" userId="b5ad67e6-ec28-4737-b49c-c2ecea0b206f" providerId="ADAL" clId="{EC3AC3A1-3BEB-4ED2-BC4B-EDB227A2A5FA}" dt="2024-06-07T10:09:14.437" v="286" actId="1076"/>
          <ac:picMkLst>
            <pc:docMk/>
            <pc:sldMk cId="852815290" sldId="4342"/>
            <ac:picMk id="17" creationId="{95C5A9D5-491B-5974-E978-2209164AC0C5}"/>
          </ac:picMkLst>
        </pc:picChg>
      </pc:sldChg>
      <pc:sldChg chg="modSp add mod ord">
        <pc:chgData name="Apurva Narayanamoorthy" userId="b5ad67e6-ec28-4737-b49c-c2ecea0b206f" providerId="ADAL" clId="{EC3AC3A1-3BEB-4ED2-BC4B-EDB227A2A5FA}" dt="2024-06-07T11:01:23.174" v="407" actId="108"/>
        <pc:sldMkLst>
          <pc:docMk/>
          <pc:sldMk cId="1487759170" sldId="4343"/>
        </pc:sldMkLst>
        <pc:spChg chg="mod">
          <ac:chgData name="Apurva Narayanamoorthy" userId="b5ad67e6-ec28-4737-b49c-c2ecea0b206f" providerId="ADAL" clId="{EC3AC3A1-3BEB-4ED2-BC4B-EDB227A2A5FA}" dt="2024-06-07T11:01:23.174" v="407" actId="108"/>
          <ac:spMkLst>
            <pc:docMk/>
            <pc:sldMk cId="1487759170" sldId="4343"/>
            <ac:spMk id="3" creationId="{E1BE40CD-7120-0B3F-AB6B-8832D986A950}"/>
          </ac:spMkLst>
        </pc:spChg>
      </pc:sldChg>
      <pc:sldChg chg="modSp add mod ord setBg">
        <pc:chgData name="Apurva Narayanamoorthy" userId="b5ad67e6-ec28-4737-b49c-c2ecea0b206f" providerId="ADAL" clId="{EC3AC3A1-3BEB-4ED2-BC4B-EDB227A2A5FA}" dt="2024-06-07T11:02:11.277" v="441" actId="20577"/>
        <pc:sldMkLst>
          <pc:docMk/>
          <pc:sldMk cId="633298270" sldId="4344"/>
        </pc:sldMkLst>
        <pc:spChg chg="mod">
          <ac:chgData name="Apurva Narayanamoorthy" userId="b5ad67e6-ec28-4737-b49c-c2ecea0b206f" providerId="ADAL" clId="{EC3AC3A1-3BEB-4ED2-BC4B-EDB227A2A5FA}" dt="2024-06-07T11:01:28.519" v="408"/>
          <ac:spMkLst>
            <pc:docMk/>
            <pc:sldMk cId="633298270" sldId="4344"/>
            <ac:spMk id="2" creationId="{24B1C499-F49A-F8CB-8607-55C63112FCF5}"/>
          </ac:spMkLst>
        </pc:spChg>
        <pc:spChg chg="mod">
          <ac:chgData name="Apurva Narayanamoorthy" userId="b5ad67e6-ec28-4737-b49c-c2ecea0b206f" providerId="ADAL" clId="{EC3AC3A1-3BEB-4ED2-BC4B-EDB227A2A5FA}" dt="2024-06-07T11:02:11.277" v="441" actId="20577"/>
          <ac:spMkLst>
            <pc:docMk/>
            <pc:sldMk cId="633298270" sldId="4344"/>
            <ac:spMk id="3" creationId="{E1BE40CD-7120-0B3F-AB6B-8832D986A950}"/>
          </ac:spMkLst>
        </pc:spChg>
      </pc:sldChg>
      <pc:sldChg chg="add del">
        <pc:chgData name="Apurva Narayanamoorthy" userId="b5ad67e6-ec28-4737-b49c-c2ecea0b206f" providerId="ADAL" clId="{EC3AC3A1-3BEB-4ED2-BC4B-EDB227A2A5FA}" dt="2024-06-07T10:45:45.953" v="317" actId="47"/>
        <pc:sldMkLst>
          <pc:docMk/>
          <pc:sldMk cId="1142424365" sldId="4344"/>
        </pc:sldMkLst>
      </pc:sldChg>
      <pc:sldChg chg="delSp new del mod">
        <pc:chgData name="Apurva Narayanamoorthy" userId="b5ad67e6-ec28-4737-b49c-c2ecea0b206f" providerId="ADAL" clId="{EC3AC3A1-3BEB-4ED2-BC4B-EDB227A2A5FA}" dt="2024-06-07T10:13:01.217" v="313" actId="47"/>
        <pc:sldMkLst>
          <pc:docMk/>
          <pc:sldMk cId="2013130190" sldId="4344"/>
        </pc:sldMkLst>
        <pc:spChg chg="del">
          <ac:chgData name="Apurva Narayanamoorthy" userId="b5ad67e6-ec28-4737-b49c-c2ecea0b206f" providerId="ADAL" clId="{EC3AC3A1-3BEB-4ED2-BC4B-EDB227A2A5FA}" dt="2024-06-07T10:10:43.781" v="311" actId="478"/>
          <ac:spMkLst>
            <pc:docMk/>
            <pc:sldMk cId="2013130190" sldId="4344"/>
            <ac:spMk id="3" creationId="{96A9ED1C-54A1-E870-7748-66EEDA22A6E6}"/>
          </ac:spMkLst>
        </pc:spChg>
        <pc:spChg chg="del">
          <ac:chgData name="Apurva Narayanamoorthy" userId="b5ad67e6-ec28-4737-b49c-c2ecea0b206f" providerId="ADAL" clId="{EC3AC3A1-3BEB-4ED2-BC4B-EDB227A2A5FA}" dt="2024-06-07T10:10:43.781" v="311" actId="478"/>
          <ac:spMkLst>
            <pc:docMk/>
            <pc:sldMk cId="2013130190" sldId="4344"/>
            <ac:spMk id="4" creationId="{175A8412-C6B5-416F-9A30-134D0F9C1CF1}"/>
          </ac:spMkLst>
        </pc:spChg>
        <pc:spChg chg="del">
          <ac:chgData name="Apurva Narayanamoorthy" userId="b5ad67e6-ec28-4737-b49c-c2ecea0b206f" providerId="ADAL" clId="{EC3AC3A1-3BEB-4ED2-BC4B-EDB227A2A5FA}" dt="2024-06-07T10:10:45.900" v="312" actId="478"/>
          <ac:spMkLst>
            <pc:docMk/>
            <pc:sldMk cId="2013130190" sldId="4344"/>
            <ac:spMk id="5" creationId="{FA163EEA-21CC-5D18-D4E1-1E2C19BEE1F7}"/>
          </ac:spMkLst>
        </pc:spChg>
        <pc:spChg chg="del">
          <ac:chgData name="Apurva Narayanamoorthy" userId="b5ad67e6-ec28-4737-b49c-c2ecea0b206f" providerId="ADAL" clId="{EC3AC3A1-3BEB-4ED2-BC4B-EDB227A2A5FA}" dt="2024-06-07T10:10:43.781" v="311" actId="478"/>
          <ac:spMkLst>
            <pc:docMk/>
            <pc:sldMk cId="2013130190" sldId="4344"/>
            <ac:spMk id="6" creationId="{8303680C-5759-C9EC-E08A-AF0EFF363628}"/>
          </ac:spMkLst>
        </pc:spChg>
      </pc:sldChg>
      <pc:sldMasterChg chg="delSldLayout">
        <pc:chgData name="Apurva Narayanamoorthy" userId="b5ad67e6-ec28-4737-b49c-c2ecea0b206f" providerId="ADAL" clId="{EC3AC3A1-3BEB-4ED2-BC4B-EDB227A2A5FA}" dt="2024-06-07T10:45:45.953" v="317" actId="47"/>
        <pc:sldMasterMkLst>
          <pc:docMk/>
          <pc:sldMasterMk cId="112206091" sldId="2147483695"/>
        </pc:sldMasterMkLst>
        <pc:sldLayoutChg chg="del">
          <pc:chgData name="Apurva Narayanamoorthy" userId="b5ad67e6-ec28-4737-b49c-c2ecea0b206f" providerId="ADAL" clId="{EC3AC3A1-3BEB-4ED2-BC4B-EDB227A2A5FA}" dt="2024-06-07T10:45:45.953" v="317" actId="47"/>
          <pc:sldLayoutMkLst>
            <pc:docMk/>
            <pc:sldMasterMk cId="112206091" sldId="2147483695"/>
            <pc:sldLayoutMk cId="2629315738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9028-FA9F-4538-BFE0-ABE2E24011BE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8D469-DA3A-45E3-ABFD-5CED0600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9144000" cy="3444875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3ED25-6CD5-D64D-87F4-3E75C8E3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395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C2EE4-B79D-6449-9F44-3FA53F1C5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035374"/>
            <a:ext cx="2140057" cy="59252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9CCEAA-CDE5-9B44-9DC1-1CDE56C01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B6E39F58-C8BF-3444-B37F-8AFAF92BD2B7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01B5CF-151D-F447-956E-FC1FDBBFE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40545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CD27AD49-C288-EE48-A7C9-C531C993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987" y="365125"/>
            <a:ext cx="4386650" cy="460417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0A2E5D-B07D-EA4D-8948-B318C1693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05BBC2A-511F-DF42-A474-BDBF7166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5724267" cy="2849562"/>
          </a:xfrm>
        </p:spPr>
        <p:txBody>
          <a:bodyPr anchor="t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F85C8A-3732-FD4C-B995-89E523B17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CD7C0E38-F45A-1547-8248-99CC061A9A6C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45021-780C-1C43-8752-FCB288CDE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7301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CD27AD49-C288-EE48-A7C9-C531C993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987" y="365125"/>
            <a:ext cx="4386650" cy="460417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BBC2A-511F-DF42-A474-BDBF7166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5724267" cy="2849562"/>
          </a:xfrm>
        </p:spPr>
        <p:txBody>
          <a:bodyPr anchor="t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643E2BD-D167-6C4A-8471-E9108E05E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588C03-EC81-C245-A338-AF3CFA432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E5568A50-A95C-E74F-9018-16FA61D57DB1}" type="datetime1">
              <a:rPr lang="en-GB" smtClean="0"/>
              <a:t>07/06/2024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5B3AC9-399B-3546-A180-AE24AAFE4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56909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501A18-FF20-DB41-8A37-8D199DD296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5074" y="365125"/>
            <a:ext cx="943646" cy="419451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lvl="0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F762C5-D9B4-0348-B591-5C3FB9AA6BB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79236" y="365125"/>
            <a:ext cx="5748096" cy="419451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977A55-9B81-4645-AE66-AF8F12E6D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EE860B-D593-F642-BBC0-FC27CC49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D92D2C14-7B7C-8F48-BFFC-FC6CC4AC0EA6}" type="datetime1">
              <a:rPr lang="en-GB" smtClean="0"/>
              <a:t>07/06/2024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1BFDF6-E8DF-F148-BE80-9B0E12648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55984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9772719-6815-DF47-AA46-A5034A9794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0732" y="0"/>
            <a:ext cx="6001268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501A18-FF20-DB41-8A37-8D199DD296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5074" y="365125"/>
            <a:ext cx="706395" cy="419451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</a:p>
          <a:p>
            <a:pPr lvl="0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F762C5-D9B4-0348-B591-5C3FB9AA6BB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79236" y="365125"/>
            <a:ext cx="5748096" cy="419451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977A55-9B81-4645-AE66-AF8F12E6D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821108A-E1EC-0443-86FB-DFFCCAA9D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612A2B58-7051-C64F-B8AA-E11F633037E1}" type="datetime1">
              <a:rPr lang="en-GB" smtClean="0"/>
              <a:t>07/06/2024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1DEFBD2-6BD7-EA4C-A52F-886C527C6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67051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BBC2A-511F-DF42-A474-BDBF7166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3744" cy="2849562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9EF743-0223-6940-88AB-905CD1CC5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6A5CE8-4C1C-E244-B9EE-4C08BEF75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1B5E7F24-B172-ED4E-9109-90D73DA4DFF6}" type="datetime1">
              <a:rPr lang="en-GB" smtClean="0"/>
              <a:t>07/06/2024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43D47D4-C91B-C04E-8428-A7F8DD93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0580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7A588C-EF5E-1C41-BD00-66AA4D2DA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4"/>
            <a:ext cx="8722592" cy="5526911"/>
          </a:xfrm>
        </p:spPr>
        <p:txBody>
          <a:bodyPr anchor="t" anchorCtr="0"/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9EF743-0223-6940-88AB-905CD1CC5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CC2B10-C004-D94D-A5C5-965BBE35A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BF7DE4E3-8638-944D-B2F0-E7AE6E1DF2B7}" type="datetime1">
              <a:rPr lang="en-GB" smtClean="0"/>
              <a:t>07/06/2024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94247C-A312-9F4C-A7E3-DC27F27A8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833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05BBC2A-511F-DF42-A474-BDBF7166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4"/>
            <a:ext cx="8722592" cy="5526911"/>
          </a:xfrm>
        </p:spPr>
        <p:txBody>
          <a:bodyPr anchor="t" anchorCtr="0"/>
          <a:lstStyle>
            <a:lvl1pPr algn="l"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1782EDA-53E4-E941-BB15-017FF985D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5606DE-8F5E-0548-97E3-F15E9085E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A34D4C0B-1111-5341-80CA-5E73359EBCBF}" type="datetime1">
              <a:rPr lang="en-GB" smtClean="0"/>
              <a:t>07/06/2024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22F8E8-F96D-C34C-BF56-1012345A8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60772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5C2711-9811-9B42-BA56-033C6C725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4"/>
            <a:ext cx="8722592" cy="5526911"/>
          </a:xfrm>
        </p:spPr>
        <p:txBody>
          <a:bodyPr anchor="t" anchorCtr="0"/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9EF743-0223-6940-88AB-905CD1CC5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93333EE-292B-264D-A072-0C7CFB10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973B997B-E14B-3F42-8520-6ECCE05E996B}" type="datetime1">
              <a:rPr lang="en-GB" smtClean="0"/>
              <a:t>07/06/2024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A4F847-A109-C042-93A2-9287F4E8F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5666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DB5B27-4A7A-D44D-BEFE-776AF96BE2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853" y="3285237"/>
            <a:ext cx="1782332" cy="2711098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8660B21-257C-9A49-96D3-468312F79F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0735" y="2317043"/>
            <a:ext cx="2767736" cy="3671830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0F38B0F-9D36-4C41-B46B-FC6B6F7496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12307" y="365125"/>
            <a:ext cx="2767736" cy="2711098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798900D-1FD9-E54F-9C0A-C4C976047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D16A0BD-6735-F641-91CF-12201E2FED3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1853" y="365125"/>
            <a:ext cx="2767736" cy="2711098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CA19B66-128B-3D47-B413-BF2C8147BC7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5769" y="365125"/>
            <a:ext cx="2767736" cy="2711098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70281CB-01F6-0045-A328-FBCD4EE5F6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5769" y="3285237"/>
            <a:ext cx="2767736" cy="2711098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5609180C-65D6-1742-8203-3F687972591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90735" y="365125"/>
            <a:ext cx="2767736" cy="1741226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9EC6D468-F24A-7242-A0CB-A68266C5B6B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219145" y="3285237"/>
            <a:ext cx="3760898" cy="2711098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91BF904-BB69-D948-A753-F9B07C057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92AE9C9F-4F38-8C4D-9957-55B15F9E5BFC}" type="datetime1">
              <a:rPr lang="en-GB" smtClean="0"/>
              <a:t>07/06/2024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DD38646-3F3F-7B4A-BE1B-224C450D9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65314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5CB21C0-588D-3447-B2D5-73A7ABFF68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0768" y="365124"/>
            <a:ext cx="3773043" cy="4857163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DDA8634-A244-2B45-A804-B3AF1AA74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683" y="5373034"/>
            <a:ext cx="1987951" cy="428754"/>
          </a:xfrm>
        </p:spPr>
        <p:txBody>
          <a:bodyPr lIns="54000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E5F0010-0EFB-AA4B-A056-3DF799437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9DC8CD-0113-544B-A88D-20DFAD31381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09479" y="365124"/>
            <a:ext cx="3773043" cy="4857163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FBAE9C7-1C9E-C845-BD21-8A019A1EF8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77104" y="365124"/>
            <a:ext cx="3773043" cy="4857163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4E44E-F19E-A440-A450-E52ABFCF870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9760" y="5250700"/>
            <a:ext cx="495300" cy="496888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6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AA95E75-AAA0-594A-BEEA-0DA60FCA01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18511" y="5250700"/>
            <a:ext cx="495300" cy="496888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6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AE5DDD9-CC4C-864B-A254-EEC84BE32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8394" y="5373034"/>
            <a:ext cx="1987951" cy="428754"/>
          </a:xfrm>
        </p:spPr>
        <p:txBody>
          <a:bodyPr lIns="54000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98D8706-3B4A-344A-870D-4E55064694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48471" y="5250700"/>
            <a:ext cx="495300" cy="496888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6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02908CB-66C6-AF48-99DA-D8C1215D894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87222" y="5250700"/>
            <a:ext cx="495300" cy="496888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6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AC180D95-9556-A84F-B616-CA6433C902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7104" y="5373034"/>
            <a:ext cx="1987951" cy="428754"/>
          </a:xfrm>
        </p:spPr>
        <p:txBody>
          <a:bodyPr lIns="54000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25B1A5E-9113-F54E-A45F-E3B227345C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817181" y="5250700"/>
            <a:ext cx="495300" cy="496888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6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9C33642-3B81-2A40-98E9-EAB635A795B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455932" y="5250700"/>
            <a:ext cx="495300" cy="496888"/>
          </a:xfrm>
        </p:spPr>
        <p:txBody>
          <a:bodyPr lIns="36000" tIns="36000" rIns="36000" bIns="36000">
            <a:normAutofit/>
          </a:bodyPr>
          <a:lstStyle>
            <a:lvl1pPr marL="0" indent="0">
              <a:buNone/>
              <a:defRPr sz="6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4AD6A3E3-E499-0B4B-B003-1F1D1A813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7D13236E-CE16-444A-85B9-C441D0FC9A17}" type="datetime1">
              <a:rPr lang="en-GB" smtClean="0"/>
              <a:t>07/06/2024</a:t>
            </a:fld>
            <a:endParaRPr lang="en-US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490EE7D-8A35-4C4F-B852-C4A8B8732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8397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886D-0A77-F249-973B-882B50BD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5" y="365125"/>
            <a:ext cx="11705072" cy="3456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5724-6DB7-D046-92A2-998DA1DD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5EFF00-2534-3546-987B-71B820057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79075EC-815F-8347-90CF-8FF35E5D9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395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206C92-8488-5149-BDCE-AD998EBC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CC20CBBD-CC82-4C4A-BBE9-4BEC181BAD5C}" type="datetime1">
              <a:rPr lang="en-GB" smtClean="0"/>
              <a:t>07/06/2024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38DFD0-FC9E-4147-A268-FC7DA870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83426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5CB21C0-588D-3447-B2D5-73A7ABFF68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063800" cy="6858000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1FCB82-157C-DC40-A7F4-308430ACE74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63801" y="0"/>
            <a:ext cx="4064399" cy="6858000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D22D9E4-3C7A-0842-B00C-4EDF53690C3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6517" y="0"/>
            <a:ext cx="4064399" cy="6858000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FA38BF-38EA-9E4A-B700-4CF75477F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E13AFFF-9487-3F4E-86B4-BA346EEDD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F03CCBB0-D719-544A-A71A-9E17499C9C72}" type="datetime1">
              <a:rPr lang="en-GB" smtClean="0"/>
              <a:t>07/06/2024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04C2735-45DB-0D42-AAA8-1DA2790AB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0714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9772719-6815-DF47-AA46-A5034A9794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0732" y="0"/>
            <a:ext cx="6001268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977A55-9B81-4645-AE66-AF8F12E6D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D261F1-0415-8B47-871E-85618162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2096077"/>
            <a:ext cx="5405843" cy="1735442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1E917AA-D575-344A-B267-35DA6518AF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403" y="3831519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044FA0-A6EF-D94F-BCB5-16940F4CC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CDAFCF82-1F28-BF48-9976-A10BE73EA061}" type="datetime1">
              <a:rPr lang="en-GB" smtClean="0"/>
              <a:t>07/06/2024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D477A9-680F-F440-951E-FB8147E9A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3297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9772719-6815-DF47-AA46-A5034A9794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665" y="0"/>
            <a:ext cx="6001268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977A55-9B81-4645-AE66-AF8F12E6D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D261F1-0415-8B47-871E-85618162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2285" y="2096077"/>
            <a:ext cx="4412355" cy="1735442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1E917AA-D575-344A-B267-35DA6518AF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2286" y="3831519"/>
            <a:ext cx="3118518" cy="42875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F31777F-A9F1-E84D-BC10-BAE369B92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8A275F18-49DB-D648-8BC2-AB532C3E0C84}" type="datetime1">
              <a:rPr lang="en-GB" smtClean="0"/>
              <a:t>07/06/2024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AC0F020-1E6D-5B48-A079-23CA0A95D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296251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264D5D-DD22-4244-B940-279EF3AA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6725165" cy="1068259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67AC31-B33D-2243-8497-08777182C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403" y="2125372"/>
            <a:ext cx="3746500" cy="1241425"/>
          </a:xfrm>
          <a:noFill/>
        </p:spPr>
        <p:txBody>
          <a:bodyPr>
            <a:normAutofit/>
          </a:bodyPr>
          <a:lstStyle>
            <a:lvl1pPr marL="0" indent="0">
              <a:buNone/>
              <a:defRPr sz="9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584C962-80B4-2948-B3C1-F943D97C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2921" y="2125372"/>
            <a:ext cx="3746500" cy="1241425"/>
          </a:xfrm>
        </p:spPr>
        <p:txBody>
          <a:bodyPr>
            <a:normAutofit/>
          </a:bodyPr>
          <a:lstStyle>
            <a:lvl1pPr marL="0" indent="0">
              <a:buNone/>
              <a:defRPr sz="9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ECE7D26-D1D8-F243-A177-3F469DBE0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9440" y="2125372"/>
            <a:ext cx="3746500" cy="1241425"/>
          </a:xfrm>
        </p:spPr>
        <p:txBody>
          <a:bodyPr>
            <a:normAutofit/>
          </a:bodyPr>
          <a:lstStyle>
            <a:lvl1pPr marL="0" indent="0">
              <a:buNone/>
              <a:defRPr sz="9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5F3214-C36F-5A45-B1EA-8814836C5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403" y="3604503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617AF26-C615-7646-9300-74DF7FE19A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50" y="3604503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FD22392-C3B4-EB4D-B1C1-DCFA1468D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9097" y="3604503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49A882-5BCA-A24B-842C-D610E5B673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6403" y="4052050"/>
            <a:ext cx="3746500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F3325B3C-B61B-B849-B54A-BB4BD64A8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0" y="4052050"/>
            <a:ext cx="3746500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8803E968-09BF-334D-9D42-B897293A4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9097" y="4052050"/>
            <a:ext cx="3746500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D794429-345D-FE4B-9D4F-AAF33EA1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ECED0C-722C-9042-8FB7-FAC77B518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35ED319E-4FEF-6641-BD12-3D754920D0F4}" type="datetime1">
              <a:rPr lang="en-GB" smtClean="0"/>
              <a:t>07/06/2024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84C9D78-A644-444D-9CFA-E3CFD611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5684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264D5D-DD22-4244-B940-279EF3AA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6725165" cy="1068259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67AC31-B33D-2243-8497-08777182C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403" y="1808731"/>
            <a:ext cx="2750957" cy="1241425"/>
          </a:xfrm>
        </p:spPr>
        <p:txBody>
          <a:bodyPr>
            <a:normAutofit/>
          </a:bodyPr>
          <a:lstStyle>
            <a:lvl1pPr marL="0" indent="0">
              <a:buNone/>
              <a:defRPr sz="7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584C962-80B4-2948-B3C1-F943D97C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068" y="1808730"/>
            <a:ext cx="2750957" cy="1241425"/>
          </a:xfrm>
        </p:spPr>
        <p:txBody>
          <a:bodyPr>
            <a:normAutofit/>
          </a:bodyPr>
          <a:lstStyle>
            <a:lvl1pPr marL="0" indent="0">
              <a:buNone/>
              <a:defRPr sz="7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ECE7D26-D1D8-F243-A177-3F469DBE0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77" y="1808731"/>
            <a:ext cx="2750957" cy="1241424"/>
          </a:xfrm>
        </p:spPr>
        <p:txBody>
          <a:bodyPr>
            <a:normAutofit/>
          </a:bodyPr>
          <a:lstStyle>
            <a:lvl1pPr marL="0" indent="0">
              <a:buNone/>
              <a:defRPr sz="7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5F3214-C36F-5A45-B1EA-8814836C5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403" y="3068949"/>
            <a:ext cx="2750957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617AF26-C615-7646-9300-74DF7FE19A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4897" y="3068949"/>
            <a:ext cx="2750957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FD22392-C3B4-EB4D-B1C1-DCFA1468D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5634" y="3068949"/>
            <a:ext cx="2750957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49A882-5BCA-A24B-842C-D610E5B673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6403" y="3516496"/>
            <a:ext cx="2750957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F3325B3C-B61B-B849-B54A-BB4BD64A8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897" y="3516496"/>
            <a:ext cx="2750957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8803E968-09BF-334D-9D42-B897293A4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5634" y="3516496"/>
            <a:ext cx="2750957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D794429-345D-FE4B-9D4F-AAF33EA1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E9CE4D7-F839-864C-8D9A-9737D78D03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2857" y="1808730"/>
            <a:ext cx="2750957" cy="1241425"/>
          </a:xfrm>
        </p:spPr>
        <p:txBody>
          <a:bodyPr>
            <a:normAutofit/>
          </a:bodyPr>
          <a:lstStyle>
            <a:lvl1pPr marL="0" indent="0">
              <a:buNone/>
              <a:defRPr sz="7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FD1E14C-034A-544E-BCE0-AD4D59147F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82514" y="3068949"/>
            <a:ext cx="2750957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43F6375-15D3-524F-9069-C565AA99EE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514" y="3516496"/>
            <a:ext cx="2750957" cy="19533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5427F3F1-5519-7248-9E26-3C31604A5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3771425A-3E3B-F04E-8F00-CE83550908AC}" type="datetime1">
              <a:rPr lang="en-GB" smtClean="0"/>
              <a:t>07/06/2024</a:t>
            </a:fld>
            <a:endParaRPr lang="en-US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24DC4CE8-4A66-D144-AB8D-311245CED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986254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936029B-9737-F84F-9B91-9EB65E7897F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2579" y="1574589"/>
            <a:ext cx="3746500" cy="22241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B0DC422-42F6-F441-A3AD-17BDE30897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6060" y="1574589"/>
            <a:ext cx="3746500" cy="22241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264D5D-DD22-4244-B940-279EF3AA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6725165" cy="1068259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5F3214-C36F-5A45-B1EA-8814836C5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403" y="3994182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617AF26-C615-7646-9300-74DF7FE19A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50" y="3994182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FD22392-C3B4-EB4D-B1C1-DCFA1468D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9097" y="3994182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49A882-5BCA-A24B-842C-D610E5B673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6403" y="4422936"/>
            <a:ext cx="3746500" cy="158244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F3325B3C-B61B-B849-B54A-BB4BD64A8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0" y="4422936"/>
            <a:ext cx="3746500" cy="158244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8803E968-09BF-334D-9D42-B897293A4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9097" y="4422936"/>
            <a:ext cx="3746500" cy="158244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D794429-345D-FE4B-9D4F-AAF33EA1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56012BF4-2BB3-344E-9BA5-E11CE294226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89097" y="1574589"/>
            <a:ext cx="3746500" cy="22241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7BD376D-188C-9B45-8A5B-F1E07A974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F23BEAAB-AC2C-8949-8046-EC0BC55027B5}" type="datetime1">
              <a:rPr lang="en-GB" smtClean="0"/>
              <a:t>07/06/2024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555BD3B-3BA2-3640-965A-E989031FB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6691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264D5D-DD22-4244-B940-279EF3AA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6725165" cy="1068259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5F3214-C36F-5A45-B1EA-8814836C5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184" y="3994182"/>
            <a:ext cx="3190182" cy="4287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49A882-5BCA-A24B-842C-D610E5B673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184" y="4422936"/>
            <a:ext cx="3190182" cy="1582447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0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D794429-345D-FE4B-9D4F-AAF33EA1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FD78010-78DD-4845-990E-F82FBE8F3B9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38950" y="1572611"/>
            <a:ext cx="2270650" cy="22241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CB1D2443-24C1-904C-B7A8-E1AD534097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00909" y="3994182"/>
            <a:ext cx="3190182" cy="4287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D3FB89F3-0F20-8F4D-9A32-4823B2D8B2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0909" y="4422936"/>
            <a:ext cx="3190182" cy="1582447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0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96A3A33-0B66-DD4E-A44D-4CAE80FF522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960675" y="1572611"/>
            <a:ext cx="2270650" cy="22241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D5D60A-75AD-CB4A-B69C-2254B88D0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2634" y="3994182"/>
            <a:ext cx="3190182" cy="4287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E92B783-67B0-7D4D-91BE-B8E7AE9D49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2634" y="4422936"/>
            <a:ext cx="3190182" cy="1582447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0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AFEDCF2-BBCF-0248-894A-C58107AE365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82400" y="1572611"/>
            <a:ext cx="2270650" cy="22241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51B2D6-D907-2545-813C-37083C39C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42F9B49C-3ABD-CE47-BBFF-9F4709CFAE05}" type="datetime1">
              <a:rPr lang="en-GB" smtClean="0"/>
              <a:t>07/06/2024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BD9BAE2-19FD-F54C-A1FD-36FA06066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587642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264D5D-DD22-4244-B940-279EF3AA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6725165" cy="1068259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5F3214-C36F-5A45-B1EA-8814836C5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403" y="1574589"/>
            <a:ext cx="3746500" cy="4430794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617AF26-C615-7646-9300-74DF7FE19A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50" y="1574589"/>
            <a:ext cx="3746500" cy="4430794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FD22392-C3B4-EB4D-B1C1-DCFA1468D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9097" y="1574589"/>
            <a:ext cx="3746500" cy="4430794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D794429-345D-FE4B-9D4F-AAF33EA1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E382011-82DE-854C-954B-6070F506B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02D96B04-707F-E945-9B2E-3E6DE8BE7BD3}" type="datetime1">
              <a:rPr lang="en-GB" smtClean="0"/>
              <a:t>07/06/2024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3B297C-E473-4A48-8A08-426F5341C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23471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238813A-C827-7843-B2A9-DF9A86181553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257175" y="1108075"/>
            <a:ext cx="11693525" cy="4897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264D5D-DD22-4244-B940-279EF3AA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6"/>
            <a:ext cx="9086889" cy="742950"/>
          </a:xfrm>
        </p:spPr>
        <p:txBody>
          <a:bodyPr anchor="t" anchorCtr="0"/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D794429-345D-FE4B-9D4F-AAF33EA1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ACF978C-A9E4-7E41-9001-CBFD0FBD7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E5980A14-4B33-D749-8E7B-C4FA2D855063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EFB4C4-0A9D-E048-B787-3830A12D5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33090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443-8A39-9644-9422-760BE3F7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977A55-9B81-4645-AE66-AF8F12E6D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D261F1-0415-8B47-871E-85618162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4" y="1899932"/>
            <a:ext cx="4440946" cy="2100785"/>
          </a:xfrm>
        </p:spPr>
        <p:txBody>
          <a:bodyPr anchor="t" anchorCtr="0"/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1E917AA-D575-344A-B267-35DA6518AF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403" y="4213319"/>
            <a:ext cx="3746500" cy="42875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C0C60-319F-7642-9F17-07DC8D8F4F4F}"/>
              </a:ext>
            </a:extLst>
          </p:cNvPr>
          <p:cNvSpPr/>
          <p:nvPr userDrawn="1"/>
        </p:nvSpPr>
        <p:spPr>
          <a:xfrm>
            <a:off x="7288602" y="-113075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0BE4B3-D48E-D94B-B504-739ADEA40477}"/>
              </a:ext>
            </a:extLst>
          </p:cNvPr>
          <p:cNvSpPr/>
          <p:nvPr userDrawn="1"/>
        </p:nvSpPr>
        <p:spPr>
          <a:xfrm>
            <a:off x="7288602" y="4565806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BCA076-2524-C246-901D-BB1054B5B481}"/>
              </a:ext>
            </a:extLst>
          </p:cNvPr>
          <p:cNvSpPr/>
          <p:nvPr userDrawn="1"/>
        </p:nvSpPr>
        <p:spPr>
          <a:xfrm rot="2700000">
            <a:off x="8942835" y="572131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8AF7AC-6FCE-FA46-9BC8-72015EF59FB4}"/>
              </a:ext>
            </a:extLst>
          </p:cNvPr>
          <p:cNvSpPr/>
          <p:nvPr userDrawn="1"/>
        </p:nvSpPr>
        <p:spPr>
          <a:xfrm rot="2700000">
            <a:off x="5634367" y="3880600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0A0E8A-565D-414B-ACC7-A906EB770FC3}"/>
              </a:ext>
            </a:extLst>
          </p:cNvPr>
          <p:cNvSpPr/>
          <p:nvPr userDrawn="1"/>
        </p:nvSpPr>
        <p:spPr>
          <a:xfrm rot="18900000">
            <a:off x="5634367" y="572131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468190-87E9-A24B-B987-C7D88C082431}"/>
              </a:ext>
            </a:extLst>
          </p:cNvPr>
          <p:cNvSpPr/>
          <p:nvPr userDrawn="1"/>
        </p:nvSpPr>
        <p:spPr>
          <a:xfrm rot="18900000">
            <a:off x="8942835" y="3880600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852A5C-1B6D-3043-AFA3-717DF3C18E72}"/>
              </a:ext>
            </a:extLst>
          </p:cNvPr>
          <p:cNvSpPr/>
          <p:nvPr userDrawn="1"/>
        </p:nvSpPr>
        <p:spPr>
          <a:xfrm rot="5400000">
            <a:off x="9628043" y="2226366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721EA0-2F54-B644-8CFD-3C0DA52EABAB}"/>
              </a:ext>
            </a:extLst>
          </p:cNvPr>
          <p:cNvSpPr/>
          <p:nvPr userDrawn="1"/>
        </p:nvSpPr>
        <p:spPr>
          <a:xfrm rot="5400000">
            <a:off x="4949162" y="2226366"/>
            <a:ext cx="2405269" cy="2405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053E4A8-EF47-8745-8287-2DD0742EB1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7108" y="1961655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A5F3B56-D936-6847-B48A-9B820592B9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7030" y="3134647"/>
            <a:ext cx="1960989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000" cap="none" baseline="0">
                <a:solidFill>
                  <a:schemeClr val="accent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Title</a:t>
            </a:r>
            <a:br>
              <a:rPr lang="en-GB"/>
            </a:br>
            <a:r>
              <a:rPr lang="en-GB"/>
              <a:t>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6EE842BE-9378-3F48-B3E5-3298851ABB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3326" y="1231900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77043A8-3775-E548-9774-8AAD950F12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7420" y="1283741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CA244EC-532C-CD40-9B2E-18F87CDC6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1825" y="1972230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31CBA58-8426-274E-A98D-B88B1E3C6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2587" y="3682696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3BCE580-94AB-E145-A6F8-9D1BC2156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4098" y="5285586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E81370A-3804-CF41-A80C-4D910B2496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7421" y="5995591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4ADED49-88C5-BA48-AF4E-B9DD113E7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0743" y="5274829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36E542E-35F1-074D-BC43-C385895D9C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2253" y="3682698"/>
            <a:ext cx="1573308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 cap="all" baseline="0">
                <a:solidFill>
                  <a:schemeClr val="tx1"/>
                </a:solidFill>
                <a:latin typeface="Nuckle" pitchFamily="2" charset="77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Label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37E558EC-F61D-9747-B838-0D8E4C86C3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47318" y="554168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48E5CC8-062F-8A47-8B16-E035451F62A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93238" y="1274930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10BE10C3-355F-E44E-B233-E2D1FF30F05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360212" y="2996153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386D580-FBE7-9A45-9331-99E2C552C22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93237" y="4642073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9BE3E5DB-1310-4B4A-B92E-DA003658B98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36560" y="5309047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EFCCE73-A774-054F-9AF0-FE73665710B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85807" y="4588285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82BE4441-B4F6-1848-8186-9730D613452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69877" y="2985396"/>
            <a:ext cx="895909" cy="5857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14FA3B83-6D0C-F84D-84FA-64830ED10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B5D79005-9879-324D-A499-6B49F4D93D09}" type="datetime1">
              <a:rPr lang="en-GB" smtClean="0"/>
              <a:t>07/06/2024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9A2EE64-DFB1-3E45-A2DD-AF6ECFF13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77673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0522" cy="284956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3ED25-6CD5-D64D-87F4-3E75C8E3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331354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C2EE4-B79D-6449-9F44-3FA53F1C5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035374"/>
            <a:ext cx="2140057" cy="59252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4203F8-C903-0542-B128-033339CBC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D91EF42D-DA9F-CA4A-9CA6-0839EFD4E15E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38FABF-3246-1147-A01B-1365FBB49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96904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B05038-6B87-C141-93DF-A2C13D65A6E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DCD7458-4F28-5240-BBE4-065B1A2621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2284" y="1574589"/>
            <a:ext cx="4381559" cy="443079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54DB2-3DF7-4147-AD11-19AC36AF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57" y="745547"/>
            <a:ext cx="4559485" cy="2849562"/>
          </a:xfrm>
        </p:spPr>
        <p:txBody>
          <a:bodyPr anchor="t" anchorCtr="0"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028B1A-4F22-6F43-9A90-6DFE9A4EDB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2284" y="747258"/>
            <a:ext cx="4381559" cy="6712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06CE0A-5B60-6D4D-BD40-F5E8CD22E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8075F9A-F258-3340-A6CD-E647E9988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2D2A3B54-276D-564B-82A7-D95587B67448}" type="datetime1">
              <a:rPr lang="en-GB" smtClean="0"/>
              <a:t>07/06/2024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5FE9EA-1CFE-994B-9590-0C2970367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196848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DCD7458-4F28-5240-BBE4-065B1A2621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2284" y="1574589"/>
            <a:ext cx="4381559" cy="41814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 baseline="0"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05038-6B87-C141-93DF-A2C13D65A6EE}"/>
              </a:ext>
            </a:extLst>
          </p:cNvPr>
          <p:cNvSpPr/>
          <p:nvPr userDrawn="1"/>
        </p:nvSpPr>
        <p:spPr>
          <a:xfrm>
            <a:off x="0" y="0"/>
            <a:ext cx="36232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028B1A-4F22-6F43-9A90-6DFE9A4EDB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2284" y="747258"/>
            <a:ext cx="4381559" cy="6712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06CE0A-5B60-6D4D-BD40-F5E8CD22E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76357E8-A5B4-5A4C-9A16-F3E7E37406A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8156" y="745547"/>
            <a:ext cx="5968900" cy="5010484"/>
          </a:xfrm>
        </p:spPr>
        <p:txBody>
          <a:bodyPr lIns="90000" anchor="t" anchorCtr="0"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FB903E4-3CB7-5847-83AF-D82245288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12B19A01-C5A4-5045-AE94-912715C7676F}" type="datetime1">
              <a:rPr lang="en-GB" smtClean="0"/>
              <a:t>07/06/2024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8E050AF-183D-6949-BF02-01720EA43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359993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C4CD9F6F-168E-6E46-9CC3-36B04D965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A8AAB9-954E-FE4D-8CB4-EB07BA802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" y="6146588"/>
            <a:ext cx="534428" cy="534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8EDB3-8176-EB48-836C-480AF4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11DF50-773A-F24F-A7B7-A5F6F606E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5171C3CA-3F58-D64C-99DC-9FD3A30925DB}" type="datetime1">
              <a:rPr lang="en-GB" smtClean="0"/>
              <a:t>07/06/2024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14C2D68-1E2B-9742-A456-D325946BF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45793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403" y="365125"/>
            <a:ext cx="11690522" cy="3444875"/>
          </a:xfrm>
        </p:spPr>
        <p:txBody>
          <a:bodyPr anchor="t" anchorCtr="0"/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Thanks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C2EE4-B79D-6449-9F44-3FA53F1C5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035374"/>
            <a:ext cx="2140057" cy="59252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C58598-57BD-9241-89C7-86A1B6AC4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50F35F28-82D9-AA42-B873-C0A46B4E79C7}" type="datetime1">
              <a:rPr lang="en-GB" smtClean="0"/>
              <a:t>07/06/2024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ABD07D-125F-1142-86FD-3A2BDDDC0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9459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0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132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C3C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486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C3C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489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6035040"/>
            <a:ext cx="2139696" cy="5928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C3C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169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3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0522" cy="284956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3ED25-6CD5-D64D-87F4-3E75C8E3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331354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88C7F-F327-804C-A4FB-989F453BD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035374"/>
            <a:ext cx="2140057" cy="59252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E50280-1D65-7143-8E4A-51E43F45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061D5EEB-666B-944C-ABCA-5D0D5D9C2BD1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F3F21-487E-184F-8CD0-8F997C393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6148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0522" cy="284956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3ED25-6CD5-D64D-87F4-3E75C8E3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331354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54F41C-A147-C94A-A71A-F2BCD725D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035374"/>
            <a:ext cx="2140057" cy="59252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2867BEA-CE95-2B40-9996-F4BEA4EF1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4F9D0EB8-B0B8-2E46-AFC4-41F233A1E93C}" type="datetime1">
              <a:rPr lang="en-GB" smtClean="0"/>
              <a:t>07/06/2024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B43EF4F-28C6-504C-93B1-5983F352F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08677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0522" cy="284956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3ED25-6CD5-D64D-87F4-3E75C8E3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331354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54F41C-A147-C94A-A71A-F2BCD725DC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035374"/>
            <a:ext cx="2140057" cy="59252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6851B8-0C53-4C4C-8420-1DB0725C9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24B443F3-8CF2-D848-80E6-321D9AE9C9B8}" type="datetime1">
              <a:rPr lang="en-GB" smtClean="0"/>
              <a:t>07/06/2024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810AB3-DC8A-3448-9921-11FB6176F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15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F7312-2DF1-5946-9EF6-D3993492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5724267" cy="2849562"/>
          </a:xfrm>
        </p:spPr>
        <p:txBody>
          <a:bodyPr anchor="t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3ED25-6CD5-D64D-87F4-3E75C8E3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989" y="365124"/>
            <a:ext cx="4386649" cy="462700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95968-4496-7340-BFB9-A135527B1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0DD724-7D47-7C40-B99A-15F5231BC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1D982338-6EB4-2240-840D-8EB3AA85BFB3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33FEAC-B16D-E24A-9304-C4F66C2EF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2116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0C0090-6FB4-CF4F-B6CF-4EFE1220D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6F94644-957F-D74D-B086-84694741F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989" y="365124"/>
            <a:ext cx="4386649" cy="462700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461ADC-1A57-474F-98CF-49A780A25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5724267" cy="2849562"/>
          </a:xfrm>
        </p:spPr>
        <p:txBody>
          <a:bodyPr anchor="t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4B8BE5-F073-0040-8A57-4361716CE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0B9FDB06-9651-7A47-A58E-95106D5B50A4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E8C805-775E-2A40-B44C-20190E37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3361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CD27AD49-C288-EE48-A7C9-C531C993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987" y="365125"/>
            <a:ext cx="4386650" cy="460417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54DE-C090-0A45-94A1-2F95853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0A2E5D-B07D-EA4D-8948-B318C1693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3" y="6146587"/>
            <a:ext cx="534429" cy="5344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05BBC2A-511F-DF42-A474-BDBF7166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5724267" cy="2849562"/>
          </a:xfrm>
        </p:spPr>
        <p:txBody>
          <a:bodyPr anchor="t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038613-B73D-914B-B6F7-154D81E73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274320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fld id="{A3D0CAC8-6676-2644-BDB5-C315763840BF}" type="datetime1">
              <a:rPr lang="en-GB" smtClean="0"/>
              <a:t>07/06/2024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8DE33D-CAE3-1241-A2AD-4C3F42C25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9104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E9F12-FD3B-ED40-AFB5-E42C9A06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5" y="365125"/>
            <a:ext cx="8960709" cy="22851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04450-C5E4-9142-A6FF-2B337F5C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075" y="2829697"/>
            <a:ext cx="10515600" cy="334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2BBC-890D-F840-BC47-46CC8F266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5314" y="6356350"/>
            <a:ext cx="1784833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CDC62382-0470-3348-8EEA-8ADA6F970800}" type="datetime1">
              <a:rPr lang="en-GB" smtClean="0"/>
              <a:t>07/06/2024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C62E-B160-544C-BCAC-1306A9018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2285" y="6356350"/>
            <a:ext cx="2931640" cy="365125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820A3-E7F1-1C4F-BE40-6B6E03CE0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9934" y="6356350"/>
            <a:ext cx="73021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Nuckle" pitchFamily="2" charset="77"/>
              </a:defRPr>
            </a:lvl1pPr>
          </a:lstStyle>
          <a:p>
            <a:fld id="{E244822C-1758-0B46-8D34-173BD62FA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baseline="0">
          <a:solidFill>
            <a:schemeClr val="tx1"/>
          </a:solidFill>
          <a:latin typeface="Nuckl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Nuckl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Nuckl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uckl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Nuckl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Nuckl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700" y="6173960"/>
            <a:ext cx="479587" cy="4795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076" y="394792"/>
            <a:ext cx="11521846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C3C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3884" y="1712214"/>
            <a:ext cx="9984231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@laudesfoundation.or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FE01-CB32-F437-ACF2-9907FF3F7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2" y="365125"/>
            <a:ext cx="11279105" cy="3444875"/>
          </a:xfrm>
        </p:spPr>
        <p:txBody>
          <a:bodyPr/>
          <a:lstStyle/>
          <a:p>
            <a:r>
              <a:rPr lang="en-GB" dirty="0">
                <a:latin typeface="Nuckle Regular" pitchFamily="50" charset="0"/>
              </a:rPr>
              <a:t>Laudes Foundation </a:t>
            </a:r>
            <a:br>
              <a:rPr lang="en-GB" dirty="0">
                <a:latin typeface="Nuckle Regular" pitchFamily="50" charset="0"/>
              </a:rPr>
            </a:br>
            <a:r>
              <a:rPr lang="en-GB" dirty="0">
                <a:latin typeface="Nuckle Regular" pitchFamily="50" charset="0"/>
              </a:rPr>
              <a:t>Partner Portal User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3B229-77EF-6F80-F7CD-54395A65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822C-1758-0B46-8D34-173BD62FAD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076" y="226898"/>
            <a:ext cx="44655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How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20" dirty="0">
                <a:solidFill>
                  <a:srgbClr val="1D3D51"/>
                </a:solidFill>
                <a:latin typeface="Nuckle Semibold" pitchFamily="50" charset="0"/>
              </a:rPr>
              <a:t>to</a:t>
            </a:r>
            <a:r>
              <a:rPr sz="280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submit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a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report</a:t>
            </a:r>
            <a:endParaRPr sz="2800" dirty="0">
              <a:solidFill>
                <a:srgbClr val="1D3D51"/>
              </a:solidFill>
              <a:latin typeface="Nuckle Semibold" pitchFamily="50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100" y="781050"/>
            <a:ext cx="10439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5.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Once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have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selected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type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report,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please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click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Upload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Files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Drop files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402" y="3937254"/>
            <a:ext cx="97089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6.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Add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relevant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, click on 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Done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and then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Submit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86FDE-31D7-4941-9BA5-AF2A4D0C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1955"/>
            <a:ext cx="8979979" cy="25189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56F506-14DE-4D64-B012-EA0AD07AA490}"/>
              </a:ext>
            </a:extLst>
          </p:cNvPr>
          <p:cNvSpPr/>
          <p:nvPr/>
        </p:nvSpPr>
        <p:spPr>
          <a:xfrm>
            <a:off x="762000" y="2819400"/>
            <a:ext cx="1676400" cy="533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F57D24-ED1E-461A-BFBF-1199740F5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15" t="29209" r="28358" b="33398"/>
          <a:stretch/>
        </p:blipFill>
        <p:spPr>
          <a:xfrm>
            <a:off x="369356" y="4990245"/>
            <a:ext cx="3352800" cy="838201"/>
          </a:xfrm>
          <a:prstGeom prst="rect">
            <a:avLst/>
          </a:prstGeom>
        </p:spPr>
      </p:pic>
      <p:pic>
        <p:nvPicPr>
          <p:cNvPr id="17" name="object 8">
            <a:extLst>
              <a:ext uri="{FF2B5EF4-FFF2-40B4-BE49-F238E27FC236}">
                <a16:creationId xmlns:a16="http://schemas.microsoft.com/office/drawing/2014/main" id="{F0B95FBA-3092-4458-A1F4-0816F0FA891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5266" y="5256944"/>
            <a:ext cx="217119" cy="76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265A42-F563-486A-9936-87F45D69E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770" y="4499858"/>
            <a:ext cx="7108519" cy="19009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98AEF4-F2D4-4065-8B70-E8810D26975D}"/>
              </a:ext>
            </a:extLst>
          </p:cNvPr>
          <p:cNvSpPr/>
          <p:nvPr/>
        </p:nvSpPr>
        <p:spPr>
          <a:xfrm>
            <a:off x="10820400" y="4876800"/>
            <a:ext cx="6858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5076" y="226898"/>
            <a:ext cx="518485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How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20" dirty="0">
                <a:solidFill>
                  <a:srgbClr val="1D3D51"/>
                </a:solidFill>
                <a:latin typeface="Nuckle Semibold" pitchFamily="50" charset="0"/>
              </a:rPr>
              <a:t>to</a:t>
            </a:r>
            <a:r>
              <a:rPr sz="280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submit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a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report</a:t>
            </a:r>
            <a:endParaRPr sz="2800" dirty="0">
              <a:solidFill>
                <a:srgbClr val="1D3D51"/>
              </a:solidFill>
              <a:latin typeface="Nuckle Semibold" pitchFamily="50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101" y="843788"/>
            <a:ext cx="98558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7.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finalise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upload,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please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confirm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that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like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submit the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809" y="3072534"/>
            <a:ext cx="118483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8.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Now,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your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report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has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been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uploaded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Partners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Portal.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go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next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step,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please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click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on</a:t>
            </a:r>
            <a:r>
              <a:rPr kumimoji="0" sz="1800" b="0" i="0" u="none" strike="noStrike" kern="1200" cap="none" spc="7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Close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cs typeface="Calibri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7350E-6B3F-487E-B18F-6A0711029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" t="9655" r="1312" b="1"/>
          <a:stretch/>
        </p:blipFill>
        <p:spPr>
          <a:xfrm>
            <a:off x="2057400" y="1501885"/>
            <a:ext cx="7162800" cy="10586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DF44A0-348D-430B-AD2A-AB3FF7497ADD}"/>
              </a:ext>
            </a:extLst>
          </p:cNvPr>
          <p:cNvSpPr/>
          <p:nvPr/>
        </p:nvSpPr>
        <p:spPr>
          <a:xfrm>
            <a:off x="8001000" y="2031189"/>
            <a:ext cx="609600" cy="529305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004F73-1032-48D2-9CDF-7672A761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581400"/>
            <a:ext cx="9448800" cy="25015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8553DA-3BFD-482F-9B98-B89974E98CC4}"/>
              </a:ext>
            </a:extLst>
          </p:cNvPr>
          <p:cNvSpPr/>
          <p:nvPr/>
        </p:nvSpPr>
        <p:spPr>
          <a:xfrm>
            <a:off x="9525000" y="4114800"/>
            <a:ext cx="609600" cy="45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5076" y="226898"/>
            <a:ext cx="49227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How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20" dirty="0">
                <a:solidFill>
                  <a:srgbClr val="1D3D51"/>
                </a:solidFill>
                <a:latin typeface="Nuckle Semibold" pitchFamily="50" charset="0"/>
              </a:rPr>
              <a:t>to</a:t>
            </a:r>
            <a:r>
              <a:rPr sz="280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submit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a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report</a:t>
            </a:r>
            <a:endParaRPr sz="2800" dirty="0">
              <a:solidFill>
                <a:srgbClr val="1D3D51"/>
              </a:solidFill>
              <a:latin typeface="Nuckle Semibold" pitchFamily="50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100" y="842264"/>
            <a:ext cx="116584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9.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status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of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the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submitted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will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be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automatically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changed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Pending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In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progress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55A2AAEF-7748-4BB4-957F-F0461CA0114E}"/>
              </a:ext>
            </a:extLst>
          </p:cNvPr>
          <p:cNvSpPr txBox="1"/>
          <p:nvPr/>
        </p:nvSpPr>
        <p:spPr>
          <a:xfrm>
            <a:off x="875323" y="5297691"/>
            <a:ext cx="10425723" cy="11336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Congratulations, you have successfully uploaded your report! The </a:t>
            </a:r>
            <a:r>
              <a:rPr lang="en-US" dirty="0">
                <a:solidFill>
                  <a:srgbClr val="1D3C51"/>
                </a:solidFill>
                <a:latin typeface="Nuckle Regular" pitchFamily="50" charset="0"/>
                <a:cs typeface="Calibri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lang="en-US" dirty="0">
                <a:solidFill>
                  <a:srgbClr val="1D3C51"/>
                </a:solidFill>
                <a:latin typeface="Nuckle Regular" pitchFamily="50" charset="0"/>
                <a:cs typeface="Calibri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anager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will receive an email informing them that you have submitted a report. </a:t>
            </a:r>
            <a:endParaRPr kumimoji="0" lang="en-US" sz="1800" b="0" i="0" u="none" strike="noStrike" kern="1200" cap="none" spc="-15" normalizeH="0" baseline="0" noProof="0" dirty="0">
              <a:ln>
                <a:noFill/>
              </a:ln>
              <a:solidFill>
                <a:srgbClr val="1D3C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If you wish to go back to the list of active grant(s) you currently have with Laudes Foundation, please click on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Return to List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(on the top right of your screen)</a:t>
            </a:r>
            <a:endParaRPr kumimoji="0" sz="1800" b="0" i="0" u="none" strike="noStrike" kern="1200" cap="none" spc="-15" normalizeH="0" baseline="0" noProof="0" dirty="0">
              <a:ln>
                <a:noFill/>
              </a:ln>
              <a:solidFill>
                <a:srgbClr val="1D3C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279F65-B2F3-4A65-BCEB-81797A10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68" y="1409086"/>
            <a:ext cx="7976064" cy="36799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75BC71-92C3-461A-992B-4200F185B59C}"/>
              </a:ext>
            </a:extLst>
          </p:cNvPr>
          <p:cNvSpPr/>
          <p:nvPr/>
        </p:nvSpPr>
        <p:spPr>
          <a:xfrm>
            <a:off x="7592646" y="4489630"/>
            <a:ext cx="613508" cy="21476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BD730-3C6E-418B-AD8D-BDFF03A1D32A}"/>
              </a:ext>
            </a:extLst>
          </p:cNvPr>
          <p:cNvSpPr/>
          <p:nvPr/>
        </p:nvSpPr>
        <p:spPr>
          <a:xfrm>
            <a:off x="9302262" y="2047631"/>
            <a:ext cx="717062" cy="21767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DF8DDC-C2DA-96F8-DC11-E639311EBF2D}"/>
              </a:ext>
            </a:extLst>
          </p:cNvPr>
          <p:cNvSpPr/>
          <p:nvPr/>
        </p:nvSpPr>
        <p:spPr>
          <a:xfrm>
            <a:off x="7592646" y="4704785"/>
            <a:ext cx="613508" cy="28924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1C499-F49A-F8CB-8607-55C6311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822C-1758-0B46-8D34-173BD62FADC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BE40CD-7120-0B3F-AB6B-8832D986A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3744" cy="1135429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  <a:latin typeface="Nuckle Regular" pitchFamily="50" charset="0"/>
              </a:rPr>
              <a:t>04 Getting help</a:t>
            </a:r>
            <a:endParaRPr lang="en-GB" dirty="0">
              <a:latin typeface="Nuck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9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76" y="394792"/>
            <a:ext cx="40083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-10" dirty="0">
                <a:latin typeface="Nuckle Semibold" pitchFamily="50" charset="0"/>
              </a:rPr>
              <a:t>Getting </a:t>
            </a:r>
            <a:r>
              <a:rPr sz="2800" dirty="0">
                <a:latin typeface="Nuckle Semibold" pitchFamily="50" charset="0"/>
              </a:rPr>
              <a:t>help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030" y="3207144"/>
            <a:ext cx="3016738" cy="4437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91388" y="2587453"/>
            <a:ext cx="9662766" cy="1923604"/>
          </a:xfrm>
          <a:prstGeom prst="rect">
            <a:avLst/>
          </a:prstGeom>
          <a:ln w="28575">
            <a:solidFill>
              <a:srgbClr val="1D3D5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517265">
              <a:lnSpc>
                <a:spcPct val="100000"/>
              </a:lnSpc>
            </a:pPr>
            <a:r>
              <a:rPr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Reach</a:t>
            </a:r>
            <a:r>
              <a:rPr sz="1800" spc="2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out</a:t>
            </a:r>
            <a:r>
              <a:rPr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to </a:t>
            </a:r>
            <a:r>
              <a:rPr sz="180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the</a:t>
            </a:r>
            <a:r>
              <a:rPr sz="1800" spc="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Grant</a:t>
            </a:r>
            <a:r>
              <a:rPr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Administration team</a:t>
            </a:r>
            <a:r>
              <a:rPr sz="1800" spc="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by</a:t>
            </a:r>
            <a:endParaRPr sz="1800" dirty="0">
              <a:latin typeface="Nuckle Regular" pitchFamily="50" charset="0"/>
              <a:cs typeface="Calibri"/>
            </a:endParaRPr>
          </a:p>
          <a:p>
            <a:pPr marL="3517265">
              <a:lnSpc>
                <a:spcPct val="100000"/>
              </a:lnSpc>
            </a:pPr>
            <a:r>
              <a:rPr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sending </a:t>
            </a:r>
            <a:r>
              <a:rPr sz="180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an</a:t>
            </a:r>
            <a:r>
              <a:rPr sz="1800" spc="2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email</a:t>
            </a:r>
            <a:r>
              <a:rPr sz="1800" spc="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to</a:t>
            </a:r>
            <a:r>
              <a:rPr sz="1800" spc="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sz="1800" u="sng" spc="-10" dirty="0">
                <a:solidFill>
                  <a:srgbClr val="FF6B46"/>
                </a:solidFill>
                <a:uFill>
                  <a:solidFill>
                    <a:srgbClr val="FD6B46"/>
                  </a:solidFill>
                </a:uFill>
                <a:latin typeface="Nuckle Regular" pitchFamily="50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grants@laudesfoundation.org</a:t>
            </a:r>
            <a:endParaRPr lang="en-GB" sz="1800" u="sng" spc="-10" dirty="0">
              <a:solidFill>
                <a:srgbClr val="FF6B46"/>
              </a:solidFill>
              <a:uFill>
                <a:solidFill>
                  <a:srgbClr val="FD6B46"/>
                </a:solidFill>
              </a:uFill>
              <a:latin typeface="Nuckle Regular" pitchFamily="50" charset="0"/>
              <a:cs typeface="Calibri"/>
            </a:endParaRPr>
          </a:p>
          <a:p>
            <a:pPr marL="3517265">
              <a:lnSpc>
                <a:spcPct val="100000"/>
              </a:lnSpc>
            </a:pPr>
            <a:endParaRPr lang="en-GB" sz="1800" u="sng" spc="-10" dirty="0">
              <a:solidFill>
                <a:srgbClr val="FD6B46"/>
              </a:solidFill>
              <a:uFill>
                <a:solidFill>
                  <a:srgbClr val="FD6B46"/>
                </a:solidFill>
              </a:uFill>
              <a:latin typeface="Nuckle Regular" pitchFamily="50" charset="0"/>
              <a:cs typeface="Calibri"/>
            </a:endParaRPr>
          </a:p>
          <a:p>
            <a:pPr marL="3517265">
              <a:lnSpc>
                <a:spcPct val="100000"/>
              </a:lnSpc>
            </a:pPr>
            <a:endParaRPr lang="en-GB" u="sng" spc="-10" dirty="0">
              <a:solidFill>
                <a:srgbClr val="FD6B46"/>
              </a:solidFill>
              <a:uFill>
                <a:solidFill>
                  <a:srgbClr val="FD6B46"/>
                </a:solidFill>
              </a:uFill>
              <a:latin typeface="Nuckle Regular" pitchFamily="50" charset="0"/>
              <a:cs typeface="Calibri"/>
            </a:endParaRPr>
          </a:p>
          <a:p>
            <a:pPr marL="3517265">
              <a:lnSpc>
                <a:spcPct val="100000"/>
              </a:lnSpc>
            </a:pPr>
            <a:endParaRPr sz="1800" dirty="0">
              <a:latin typeface="Nuckle Regular" pitchFamily="50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F9909D-CF27-6253-CE77-5DB6F2C28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4024" y="1345460"/>
            <a:ext cx="5176123" cy="1870491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01 	How</a:t>
            </a:r>
            <a:r>
              <a:rPr lang="en-US" sz="1800" spc="-2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to</a:t>
            </a:r>
            <a:r>
              <a:rPr lang="en-US"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set</a:t>
            </a:r>
            <a:r>
              <a:rPr lang="en-US" sz="1800" spc="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up</a:t>
            </a:r>
            <a:r>
              <a:rPr lang="en-US" sz="1800" spc="-2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your</a:t>
            </a:r>
            <a:r>
              <a:rPr lang="en-US" sz="1800" spc="-3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account</a:t>
            </a:r>
            <a:endParaRPr lang="en-US" sz="1800" dirty="0">
              <a:latin typeface="Nuckle Regular" pitchFamily="50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02 	How</a:t>
            </a:r>
            <a:r>
              <a:rPr lang="en-US" sz="1800" spc="-2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1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to </a:t>
            </a:r>
            <a:r>
              <a:rPr lang="en-US" sz="180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access the</a:t>
            </a:r>
            <a:r>
              <a:rPr lang="en-US" sz="1800" spc="-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Partners</a:t>
            </a:r>
            <a:r>
              <a:rPr lang="en-US" sz="1800" spc="2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z="1800" spc="-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Portal</a:t>
            </a:r>
            <a:endParaRPr lang="en-US" sz="1800" dirty="0">
              <a:latin typeface="Nuckle Regular" pitchFamily="50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03 	How </a:t>
            </a:r>
            <a:r>
              <a:rPr lang="en-US" sz="1800" spc="-1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to </a:t>
            </a: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submit </a:t>
            </a:r>
            <a:r>
              <a:rPr lang="en-US" sz="1800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a </a:t>
            </a: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report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1800" spc="-5" dirty="0">
                <a:solidFill>
                  <a:srgbClr val="1C3C50"/>
                </a:solidFill>
                <a:latin typeface="Nuckle Regular" pitchFamily="50" charset="0"/>
                <a:cs typeface="Calibri"/>
              </a:rPr>
              <a:t>04 	Getting help</a:t>
            </a:r>
            <a:endParaRPr lang="en-US" sz="1800" dirty="0">
              <a:latin typeface="Nuckle Regular" pitchFamily="50" charset="0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67DFB-F04F-86B2-584A-AFF9428F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4822C-1758-0B46-8D34-173BD62FADC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BA7F25-A469-D5B2-557A-67B80E9E0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Nuckle Regular" pitchFamily="50" charset="0"/>
              </a:rPr>
              <a:t>Partner Portal User Guide</a:t>
            </a:r>
          </a:p>
        </p:txBody>
      </p:sp>
    </p:spTree>
    <p:extLst>
      <p:ext uri="{BB962C8B-B14F-4D97-AF65-F5344CB8AC3E}">
        <p14:creationId xmlns:p14="http://schemas.microsoft.com/office/powerpoint/2010/main" val="411278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1C499-F49A-F8CB-8607-55C6311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822C-1758-0B46-8D34-173BD62FAD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BE40CD-7120-0B3F-AB6B-8832D986A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FFFFFF"/>
                </a:solidFill>
                <a:latin typeface="Nuckle Regular" pitchFamily="50" charset="0"/>
              </a:rPr>
              <a:t>01</a:t>
            </a:r>
            <a:r>
              <a:rPr lang="en-US" sz="6000" spc="-15" dirty="0">
                <a:solidFill>
                  <a:srgbClr val="FFFFFF"/>
                </a:solidFill>
                <a:latin typeface="Nuckle Regular" pitchFamily="50" charset="0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Nuckle Regular" pitchFamily="50" charset="0"/>
              </a:rPr>
              <a:t>How</a:t>
            </a:r>
            <a:r>
              <a:rPr lang="en-US" sz="6000" spc="-15" dirty="0">
                <a:solidFill>
                  <a:srgbClr val="FFFFFF"/>
                </a:solidFill>
                <a:latin typeface="Nuckle Regular" pitchFamily="50" charset="0"/>
              </a:rPr>
              <a:t> </a:t>
            </a:r>
            <a:r>
              <a:rPr lang="en-US" sz="6000" spc="-35" dirty="0">
                <a:solidFill>
                  <a:srgbClr val="FFFFFF"/>
                </a:solidFill>
                <a:latin typeface="Nuckle Regular" pitchFamily="50" charset="0"/>
              </a:rPr>
              <a:t>to</a:t>
            </a:r>
            <a:r>
              <a:rPr lang="en-US" sz="6000" spc="-10" dirty="0">
                <a:solidFill>
                  <a:srgbClr val="FFFFFF"/>
                </a:solidFill>
                <a:latin typeface="Nuckle Regular" pitchFamily="50" charset="0"/>
              </a:rPr>
              <a:t> </a:t>
            </a:r>
            <a:r>
              <a:rPr lang="en-US" sz="6000" spc="-15" dirty="0">
                <a:solidFill>
                  <a:srgbClr val="FFFFFF"/>
                </a:solidFill>
                <a:latin typeface="Nuckle Regular" pitchFamily="50" charset="0"/>
              </a:rPr>
              <a:t>set </a:t>
            </a:r>
            <a:r>
              <a:rPr lang="en-US" sz="6000" dirty="0">
                <a:solidFill>
                  <a:srgbClr val="FFFFFF"/>
                </a:solidFill>
                <a:latin typeface="Nuckle Regular" pitchFamily="50" charset="0"/>
              </a:rPr>
              <a:t>up</a:t>
            </a:r>
            <a:r>
              <a:rPr lang="en-US" sz="6000" spc="-15" dirty="0">
                <a:solidFill>
                  <a:srgbClr val="FFFFFF"/>
                </a:solidFill>
                <a:latin typeface="Nuckle Regular" pitchFamily="50" charset="0"/>
              </a:rPr>
              <a:t> your</a:t>
            </a:r>
            <a:r>
              <a:rPr lang="en-US" sz="6000" spc="-10" dirty="0">
                <a:solidFill>
                  <a:srgbClr val="FFFFFF"/>
                </a:solidFill>
                <a:latin typeface="Nuckle Regular" pitchFamily="50" charset="0"/>
              </a:rPr>
              <a:t> </a:t>
            </a:r>
            <a:r>
              <a:rPr lang="en-US" sz="6000" spc="-15" dirty="0">
                <a:solidFill>
                  <a:srgbClr val="FFFFFF"/>
                </a:solidFill>
                <a:latin typeface="Nuckle Regular" pitchFamily="50" charset="0"/>
              </a:rPr>
              <a:t>account</a:t>
            </a:r>
            <a:endParaRPr lang="en-GB" dirty="0">
              <a:latin typeface="Nuck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8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9DFB-82BF-C9B0-A0FF-699CD87E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76" y="394792"/>
            <a:ext cx="11521846" cy="553998"/>
          </a:xfrm>
        </p:spPr>
        <p:txBody>
          <a:bodyPr/>
          <a:lstStyle/>
          <a:p>
            <a:r>
              <a:rPr lang="en-GB" sz="3600" b="0" dirty="0">
                <a:solidFill>
                  <a:srgbClr val="1D3D51"/>
                </a:solidFill>
                <a:latin typeface="Nuckle Semibold" pitchFamily="50" charset="0"/>
              </a:rPr>
              <a:t>How to set up your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2D98-0910-66D8-A55F-C6DDBFCD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7" y="1469618"/>
            <a:ext cx="7191618" cy="3906198"/>
          </a:xfrm>
        </p:spPr>
        <p:txBody>
          <a:bodyPr/>
          <a:lstStyle/>
          <a:p>
            <a:pPr marL="237490" marR="0" lvl="0" indent="-2254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125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Once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have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been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given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access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the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Partners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Portal,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will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receive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email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your</a:t>
            </a:r>
            <a:r>
              <a:rPr lang="en-US" kern="120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password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(in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case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haven’t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received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an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email,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please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also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check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your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spam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mail).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  <a:p>
            <a:pPr marL="293370" marR="0" lvl="0" indent="-2260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94005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Please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click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on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the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link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to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set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your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password.</a:t>
            </a:r>
          </a:p>
          <a:p>
            <a:pPr marL="293370" marR="0" lvl="0" indent="-2260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94005" algn="l"/>
              </a:tabLst>
              <a:defRPr/>
            </a:pPr>
            <a:endParaRPr lang="en-US" kern="1200" spc="-10" dirty="0">
              <a:solidFill>
                <a:srgbClr val="1D3D51"/>
              </a:solidFill>
              <a:latin typeface="Nuckle Regular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3. 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will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be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redirected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this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where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can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password.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Your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username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is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always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as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follows:</a:t>
            </a:r>
            <a:r>
              <a:rPr kumimoji="0" lang="en-US" sz="1800" b="0" i="0" u="none" strike="noStrike" kern="1200" cap="none" spc="2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-5" normalizeH="0" baseline="0" noProof="0" dirty="0" err="1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email.laudesportal</a:t>
            </a:r>
            <a:endParaRPr kumimoji="0" lang="en-US" sz="1800" b="1" i="0" u="none" strike="noStrike" kern="1200" cap="none" spc="-5" normalizeH="0" baseline="0" noProof="0" dirty="0">
              <a:ln>
                <a:noFill/>
              </a:ln>
              <a:solidFill>
                <a:srgbClr val="FF6B46"/>
              </a:solidFill>
              <a:effectLst/>
              <a:uLnTx/>
              <a:uFillTx/>
              <a:latin typeface="Nuckle Regular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(e.g. </a:t>
            </a:r>
            <a:r>
              <a:rPr kumimoji="0" lang="en-US" sz="1800" b="0" i="0" u="none" strike="noStrike" kern="1200" cap="none" spc="-5" normalizeH="0" baseline="0" noProof="0" dirty="0" err="1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laudes@laudes.org.laudesportal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/>
                <a:ea typeface="+mn-ea"/>
                <a:cs typeface="Calibri"/>
              </a:rPr>
              <a:t>)</a:t>
            </a:r>
          </a:p>
          <a:p>
            <a:pPr marL="293370" marR="0" lvl="0" indent="-2260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94005" algn="l"/>
              </a:tabLst>
              <a:defRPr/>
            </a:pP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srgbClr val="1D3C51"/>
              </a:solidFill>
              <a:effectLst/>
              <a:uLnTx/>
              <a:uFillTx/>
              <a:latin typeface="Nuckle Regular"/>
              <a:ea typeface="+mn-ea"/>
              <a:cs typeface="Calibri"/>
            </a:endParaRPr>
          </a:p>
          <a:p>
            <a:pPr marL="293370" marR="0" lvl="0" indent="-2260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9400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ckle Regular"/>
              <a:ea typeface="+mn-ea"/>
              <a:cs typeface="Calibri"/>
            </a:endParaRPr>
          </a:p>
          <a:p>
            <a:endParaRPr lang="en-GB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27E26B85-B5C6-0BBC-55D4-0B61ACD28570}"/>
              </a:ext>
            </a:extLst>
          </p:cNvPr>
          <p:cNvSpPr/>
          <p:nvPr/>
        </p:nvSpPr>
        <p:spPr>
          <a:xfrm>
            <a:off x="7593526" y="3278459"/>
            <a:ext cx="870677" cy="150541"/>
          </a:xfrm>
          <a:custGeom>
            <a:avLst/>
            <a:gdLst/>
            <a:ahLst/>
            <a:cxnLst/>
            <a:rect l="l" t="t" r="r" b="b"/>
            <a:pathLst>
              <a:path w="721995" h="76200">
                <a:moveTo>
                  <a:pt x="645286" y="0"/>
                </a:moveTo>
                <a:lnTo>
                  <a:pt x="645286" y="76200"/>
                </a:lnTo>
                <a:lnTo>
                  <a:pt x="708786" y="44450"/>
                </a:lnTo>
                <a:lnTo>
                  <a:pt x="657986" y="44450"/>
                </a:lnTo>
                <a:lnTo>
                  <a:pt x="657986" y="31750"/>
                </a:lnTo>
                <a:lnTo>
                  <a:pt x="708786" y="31750"/>
                </a:lnTo>
                <a:lnTo>
                  <a:pt x="645286" y="0"/>
                </a:lnTo>
                <a:close/>
              </a:path>
              <a:path w="721995" h="76200">
                <a:moveTo>
                  <a:pt x="64528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45286" y="44450"/>
                </a:lnTo>
                <a:lnTo>
                  <a:pt x="645286" y="31750"/>
                </a:lnTo>
                <a:close/>
              </a:path>
              <a:path w="721995" h="76200">
                <a:moveTo>
                  <a:pt x="708786" y="31750"/>
                </a:moveTo>
                <a:lnTo>
                  <a:pt x="657986" y="31750"/>
                </a:lnTo>
                <a:lnTo>
                  <a:pt x="657986" y="44450"/>
                </a:lnTo>
                <a:lnTo>
                  <a:pt x="708786" y="44450"/>
                </a:lnTo>
                <a:lnTo>
                  <a:pt x="721486" y="38100"/>
                </a:lnTo>
                <a:lnTo>
                  <a:pt x="708786" y="31750"/>
                </a:lnTo>
                <a:close/>
              </a:path>
            </a:pathLst>
          </a:custGeom>
          <a:solidFill>
            <a:srgbClr val="FF6B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6616F-CDB1-67CF-23FC-4EE8BDB2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449" y="1469618"/>
            <a:ext cx="2739390" cy="4593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71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1C499-F49A-F8CB-8607-55C6311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822C-1758-0B46-8D34-173BD62FADC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BE40CD-7120-0B3F-AB6B-8832D986A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318182" cy="190133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Nuckle Regular" pitchFamily="50" charset="0"/>
              </a:rPr>
              <a:t>02 How to access the Partner Portal</a:t>
            </a:r>
            <a:endParaRPr lang="en-GB" dirty="0">
              <a:solidFill>
                <a:srgbClr val="FFFFFF"/>
              </a:solidFill>
              <a:latin typeface="Nuck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B5129-D01F-07FA-B4D7-852FC403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822C-1758-0B46-8D34-173BD62FADC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5C5A9D5-491B-5974-E978-2209164A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74" y="2167630"/>
            <a:ext cx="10461810" cy="4553845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6AEC6332-3071-8FBB-2836-6FBEE3C35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101" y="256793"/>
            <a:ext cx="67054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How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20" dirty="0">
                <a:solidFill>
                  <a:srgbClr val="1D3D51"/>
                </a:solidFill>
                <a:latin typeface="Nuckle Semibold" pitchFamily="50" charset="0"/>
              </a:rPr>
              <a:t>to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 access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the</a:t>
            </a:r>
            <a:r>
              <a:rPr sz="280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Partner</a:t>
            </a:r>
            <a:r>
              <a:rPr sz="2800" spc="3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Portal</a:t>
            </a:r>
            <a:endParaRPr sz="2800" dirty="0">
              <a:solidFill>
                <a:srgbClr val="1D3D51"/>
              </a:solidFill>
              <a:latin typeface="Nuckle Semibold" pitchFamily="50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A983DCB3-5F1B-DEB2-ADFE-867A376D70F8}"/>
              </a:ext>
            </a:extLst>
          </p:cNvPr>
          <p:cNvSpPr txBox="1"/>
          <p:nvPr/>
        </p:nvSpPr>
        <p:spPr>
          <a:xfrm>
            <a:off x="381101" y="865378"/>
            <a:ext cx="10803636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indent="-225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125" algn="l"/>
              </a:tabLst>
            </a:pP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Click</a:t>
            </a:r>
            <a:r>
              <a:rPr sz="1800" spc="3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on</a:t>
            </a:r>
            <a:r>
              <a:rPr sz="1800" spc="3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this</a:t>
            </a:r>
            <a:r>
              <a:rPr sz="1800" spc="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link</a:t>
            </a:r>
            <a:r>
              <a:rPr sz="1800" spc="2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to</a:t>
            </a:r>
            <a:r>
              <a:rPr sz="1800" spc="2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access</a:t>
            </a:r>
            <a:r>
              <a:rPr sz="1800" spc="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the</a:t>
            </a:r>
            <a:r>
              <a:rPr sz="1800" spc="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Partners</a:t>
            </a:r>
            <a:r>
              <a:rPr sz="1800" spc="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Portal:</a:t>
            </a:r>
            <a:r>
              <a:rPr sz="1800" spc="6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lang="en-GB" sz="1800" spc="65" dirty="0">
                <a:solidFill>
                  <a:srgbClr val="FF6B46"/>
                </a:solidFill>
                <a:latin typeface="Nuckle Regular" pitchFamily="50" charset="0"/>
                <a:cs typeface="Calibri"/>
              </a:rPr>
              <a:t>https://partnerportal.laudesfoundation.org</a:t>
            </a:r>
            <a:endParaRPr lang="en-US" sz="1800" spc="65" dirty="0">
              <a:solidFill>
                <a:srgbClr val="FF6B46"/>
              </a:solidFill>
              <a:latin typeface="Nuckle Regular" pitchFamily="50" charset="0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125" algn="l"/>
              </a:tabLst>
            </a:pPr>
            <a:endParaRPr lang="en-US" spc="65" dirty="0">
              <a:solidFill>
                <a:srgbClr val="FF6B46"/>
              </a:solidFill>
              <a:latin typeface="Nuckle Regular" pitchFamily="50" charset="0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125" algn="l"/>
              </a:tabLst>
            </a:pP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Click</a:t>
            </a:r>
            <a:r>
              <a:rPr sz="1800" spc="1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on</a:t>
            </a:r>
            <a:r>
              <a:rPr sz="1800" spc="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b="1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Grant</a:t>
            </a:r>
            <a:r>
              <a:rPr sz="1800" b="1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Reporting</a:t>
            </a:r>
            <a:r>
              <a:rPr sz="1800" b="1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to</a:t>
            </a:r>
            <a:r>
              <a:rPr sz="1800" spc="-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access</a:t>
            </a:r>
            <a:r>
              <a:rPr sz="1800" spc="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your</a:t>
            </a:r>
            <a:r>
              <a:rPr sz="1800" spc="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account</a:t>
            </a:r>
            <a:r>
              <a:rPr sz="1800" spc="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and</a:t>
            </a:r>
            <a:r>
              <a:rPr sz="1800" spc="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log</a:t>
            </a:r>
            <a:r>
              <a:rPr sz="1800" spc="2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in</a:t>
            </a:r>
            <a:r>
              <a:rPr sz="1800" spc="1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using</a:t>
            </a:r>
            <a:r>
              <a:rPr sz="1800" spc="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your</a:t>
            </a:r>
            <a:r>
              <a:rPr sz="1800" spc="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username </a:t>
            </a:r>
            <a:r>
              <a:rPr sz="1800" spc="-390" dirty="0">
                <a:solidFill>
                  <a:srgbClr val="1D3C51"/>
                </a:solidFill>
                <a:latin typeface="Nuckle Regular" pitchFamily="50" charset="0"/>
                <a:cs typeface="Calibri"/>
              </a:rPr>
              <a:t> </a:t>
            </a:r>
            <a:r>
              <a:rPr lang="en-US" spc="-10" dirty="0">
                <a:solidFill>
                  <a:srgbClr val="FF6B46"/>
                </a:solidFill>
                <a:latin typeface="Nuckle Regular" pitchFamily="50" charset="0"/>
                <a:cs typeface="Calibri"/>
              </a:rPr>
              <a:t>(</a:t>
            </a:r>
            <a:r>
              <a:rPr lang="en-GB" spc="-10" dirty="0" err="1">
                <a:solidFill>
                  <a:srgbClr val="FF6B46"/>
                </a:solidFill>
                <a:latin typeface="Nuckle Regular" pitchFamily="50" charset="0"/>
                <a:cs typeface="Calibri"/>
              </a:rPr>
              <a:t>e</a:t>
            </a:r>
            <a:r>
              <a:rPr lang="en-GB" sz="1800" spc="-10" dirty="0" err="1">
                <a:solidFill>
                  <a:srgbClr val="FF6B46"/>
                </a:solidFill>
                <a:latin typeface="Nuckle Regular" pitchFamily="50" charset="0"/>
                <a:cs typeface="Calibri"/>
              </a:rPr>
              <a:t>mail.laudesportal</a:t>
            </a:r>
            <a:r>
              <a:rPr lang="en-GB" sz="1800" spc="-10" dirty="0">
                <a:solidFill>
                  <a:srgbClr val="FF6B46"/>
                </a:solidFill>
                <a:latin typeface="Nuckle Regular" pitchFamily="50" charset="0"/>
                <a:cs typeface="Calibri"/>
              </a:rPr>
              <a:t>)</a:t>
            </a:r>
            <a:r>
              <a:rPr sz="1800" spc="40" dirty="0">
                <a:solidFill>
                  <a:srgbClr val="FF6B46"/>
                </a:solidFill>
                <a:latin typeface="Nuckle Regular" pitchFamily="50" charset="0"/>
                <a:cs typeface="Calibri"/>
              </a:rPr>
              <a:t> </a:t>
            </a:r>
            <a:r>
              <a:rPr sz="180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and</a:t>
            </a:r>
            <a:r>
              <a:rPr sz="1800" spc="5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 </a:t>
            </a:r>
            <a:r>
              <a:rPr sz="1800" spc="-10" dirty="0">
                <a:solidFill>
                  <a:srgbClr val="1D3D51"/>
                </a:solidFill>
                <a:latin typeface="Nuckle Regular" pitchFamily="50" charset="0"/>
                <a:cs typeface="Calibri"/>
              </a:rPr>
              <a:t>password.</a:t>
            </a:r>
            <a:endParaRPr sz="1800" dirty="0">
              <a:solidFill>
                <a:srgbClr val="1D3D51"/>
              </a:solidFill>
              <a:latin typeface="Nuckle Regular" pitchFamily="50" charset="0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B06595-60EC-77EE-35CB-431C634A0EDB}"/>
              </a:ext>
            </a:extLst>
          </p:cNvPr>
          <p:cNvSpPr/>
          <p:nvPr/>
        </p:nvSpPr>
        <p:spPr>
          <a:xfrm>
            <a:off x="1669276" y="2784144"/>
            <a:ext cx="2005852" cy="1295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A88E03EA-F68B-4ED0-6657-471EA2E216EE}"/>
              </a:ext>
            </a:extLst>
          </p:cNvPr>
          <p:cNvSpPr/>
          <p:nvPr/>
        </p:nvSpPr>
        <p:spPr>
          <a:xfrm>
            <a:off x="765479" y="3223106"/>
            <a:ext cx="721995" cy="76200"/>
          </a:xfrm>
          <a:custGeom>
            <a:avLst/>
            <a:gdLst/>
            <a:ahLst/>
            <a:cxnLst/>
            <a:rect l="l" t="t" r="r" b="b"/>
            <a:pathLst>
              <a:path w="721995" h="76200">
                <a:moveTo>
                  <a:pt x="645286" y="0"/>
                </a:moveTo>
                <a:lnTo>
                  <a:pt x="645286" y="76200"/>
                </a:lnTo>
                <a:lnTo>
                  <a:pt x="708786" y="44450"/>
                </a:lnTo>
                <a:lnTo>
                  <a:pt x="657986" y="44450"/>
                </a:lnTo>
                <a:lnTo>
                  <a:pt x="657986" y="31750"/>
                </a:lnTo>
                <a:lnTo>
                  <a:pt x="708786" y="31750"/>
                </a:lnTo>
                <a:lnTo>
                  <a:pt x="645286" y="0"/>
                </a:lnTo>
                <a:close/>
              </a:path>
              <a:path w="721995" h="76200">
                <a:moveTo>
                  <a:pt x="64528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45286" y="44450"/>
                </a:lnTo>
                <a:lnTo>
                  <a:pt x="645286" y="31750"/>
                </a:lnTo>
                <a:close/>
              </a:path>
              <a:path w="721995" h="76200">
                <a:moveTo>
                  <a:pt x="708786" y="31750"/>
                </a:moveTo>
                <a:lnTo>
                  <a:pt x="657986" y="31750"/>
                </a:lnTo>
                <a:lnTo>
                  <a:pt x="657986" y="44450"/>
                </a:lnTo>
                <a:lnTo>
                  <a:pt x="708786" y="44450"/>
                </a:lnTo>
                <a:lnTo>
                  <a:pt x="721486" y="38100"/>
                </a:lnTo>
                <a:lnTo>
                  <a:pt x="708786" y="31750"/>
                </a:lnTo>
                <a:close/>
              </a:path>
            </a:pathLst>
          </a:custGeom>
          <a:solidFill>
            <a:srgbClr val="FF6B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81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1C499-F49A-F8CB-8607-55C6311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822C-1758-0B46-8D34-173BD62FAD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BE40CD-7120-0B3F-AB6B-8832D986A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03" y="365125"/>
            <a:ext cx="11693744" cy="1135429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Nuckle Regular" pitchFamily="50" charset="0"/>
              </a:rPr>
              <a:t>03 How to submit a report</a:t>
            </a:r>
            <a:endParaRPr lang="en-GB" dirty="0">
              <a:solidFill>
                <a:srgbClr val="FFFFFF"/>
              </a:solidFill>
              <a:latin typeface="Nuck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5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76" y="226898"/>
            <a:ext cx="50751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How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20" dirty="0">
                <a:solidFill>
                  <a:srgbClr val="1D3D51"/>
                </a:solidFill>
                <a:latin typeface="Nuckle Semibold" pitchFamily="50" charset="0"/>
              </a:rPr>
              <a:t>to</a:t>
            </a:r>
            <a:r>
              <a:rPr sz="280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submit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a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report</a:t>
            </a:r>
            <a:endParaRPr sz="2800" dirty="0">
              <a:solidFill>
                <a:srgbClr val="1D3D51"/>
              </a:solidFill>
              <a:latin typeface="Nuckle Semibold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101" y="779526"/>
            <a:ext cx="10363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1.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Once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logged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into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account,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will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be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able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see a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list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grant(s).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101" y="3205353"/>
            <a:ext cx="110488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2.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Please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click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 the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magnifying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glass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next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grant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like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submit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to.</a:t>
            </a:r>
            <a:r>
              <a:rPr kumimoji="0" lang="en-GB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example, we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will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use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Grant test 2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Now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all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linked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the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Grant test 2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1D3D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appear.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D3D51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9219" y="2286000"/>
            <a:ext cx="353060" cy="76200"/>
          </a:xfrm>
          <a:custGeom>
            <a:avLst/>
            <a:gdLst/>
            <a:ahLst/>
            <a:cxnLst/>
            <a:rect l="l" t="t" r="r" b="b"/>
            <a:pathLst>
              <a:path w="353060" h="76200">
                <a:moveTo>
                  <a:pt x="276732" y="0"/>
                </a:moveTo>
                <a:lnTo>
                  <a:pt x="276732" y="76200"/>
                </a:lnTo>
                <a:lnTo>
                  <a:pt x="340232" y="44450"/>
                </a:lnTo>
                <a:lnTo>
                  <a:pt x="289432" y="44450"/>
                </a:lnTo>
                <a:lnTo>
                  <a:pt x="289432" y="31750"/>
                </a:lnTo>
                <a:lnTo>
                  <a:pt x="340232" y="31750"/>
                </a:lnTo>
                <a:lnTo>
                  <a:pt x="276732" y="0"/>
                </a:lnTo>
                <a:close/>
              </a:path>
              <a:path w="353060" h="76200">
                <a:moveTo>
                  <a:pt x="27673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76732" y="44450"/>
                </a:lnTo>
                <a:lnTo>
                  <a:pt x="276732" y="31750"/>
                </a:lnTo>
                <a:close/>
              </a:path>
              <a:path w="353060" h="76200">
                <a:moveTo>
                  <a:pt x="340232" y="31750"/>
                </a:moveTo>
                <a:lnTo>
                  <a:pt x="289432" y="31750"/>
                </a:lnTo>
                <a:lnTo>
                  <a:pt x="289432" y="44450"/>
                </a:lnTo>
                <a:lnTo>
                  <a:pt x="340232" y="44450"/>
                </a:lnTo>
                <a:lnTo>
                  <a:pt x="352932" y="38100"/>
                </a:lnTo>
                <a:lnTo>
                  <a:pt x="340232" y="31750"/>
                </a:lnTo>
                <a:close/>
              </a:path>
            </a:pathLst>
          </a:custGeom>
          <a:solidFill>
            <a:srgbClr val="FF6B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B3C08-C796-4ADF-8D8F-521B2053D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5"/>
          <a:stretch/>
        </p:blipFill>
        <p:spPr>
          <a:xfrm>
            <a:off x="1732279" y="1423938"/>
            <a:ext cx="8934909" cy="13911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B020C3-B0BD-433E-B568-0A19802E2CC1}"/>
              </a:ext>
            </a:extLst>
          </p:cNvPr>
          <p:cNvSpPr/>
          <p:nvPr/>
        </p:nvSpPr>
        <p:spPr>
          <a:xfrm>
            <a:off x="1882139" y="2209800"/>
            <a:ext cx="480061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5A9682-7C06-4EFF-BA7F-815489B85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50" y="3773887"/>
            <a:ext cx="6400800" cy="2953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076" y="226898"/>
            <a:ext cx="48465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How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20" dirty="0">
                <a:solidFill>
                  <a:srgbClr val="1D3D51"/>
                </a:solidFill>
                <a:latin typeface="Nuckle Semibold" pitchFamily="50" charset="0"/>
              </a:rPr>
              <a:t>to</a:t>
            </a:r>
            <a:r>
              <a:rPr sz="280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submit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5" dirty="0">
                <a:solidFill>
                  <a:srgbClr val="1D3D51"/>
                </a:solidFill>
                <a:latin typeface="Nuckle Semibold" pitchFamily="50" charset="0"/>
              </a:rPr>
              <a:t>a</a:t>
            </a:r>
            <a:r>
              <a:rPr sz="2800" spc="-10" dirty="0">
                <a:solidFill>
                  <a:srgbClr val="1D3D51"/>
                </a:solidFill>
                <a:latin typeface="Nuckle Semibold" pitchFamily="50" charset="0"/>
              </a:rPr>
              <a:t> </a:t>
            </a:r>
            <a:r>
              <a:rPr sz="2800" spc="-15" dirty="0">
                <a:solidFill>
                  <a:srgbClr val="1D3D51"/>
                </a:solidFill>
                <a:latin typeface="Nuckle Semibold" pitchFamily="50" charset="0"/>
              </a:rPr>
              <a:t>report</a:t>
            </a:r>
            <a:endParaRPr sz="2800" dirty="0">
              <a:solidFill>
                <a:srgbClr val="1D3D51"/>
              </a:solidFill>
              <a:latin typeface="Nuckle Semibold" pitchFamily="50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101" y="930021"/>
            <a:ext cx="10744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3.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Please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click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magnifying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glass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next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the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name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of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like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submit.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101" y="2973704"/>
            <a:ext cx="9220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4.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Next,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please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click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on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the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type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report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6B46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you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like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D3C51"/>
                </a:solidFill>
                <a:effectLst/>
                <a:uLnTx/>
                <a:uFillTx/>
                <a:latin typeface="Nuckle Regular" pitchFamily="50" charset="0"/>
                <a:ea typeface="+mn-ea"/>
                <a:cs typeface="Calibri"/>
              </a:rPr>
              <a:t> submit.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ckle Regular" pitchFamily="50" charset="0"/>
              <a:ea typeface="+mn-ea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148045"/>
            <a:ext cx="217119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7BD660-3C8E-4142-85A2-7A3A515DD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47242"/>
            <a:ext cx="8903158" cy="1511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B9D336E-D83C-4109-804C-24F03D20A68C}"/>
              </a:ext>
            </a:extLst>
          </p:cNvPr>
          <p:cNvSpPr/>
          <p:nvPr/>
        </p:nvSpPr>
        <p:spPr>
          <a:xfrm>
            <a:off x="1219200" y="2002931"/>
            <a:ext cx="457200" cy="3664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6E8748-7318-4E9B-AA7B-7014700E7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499159"/>
            <a:ext cx="8979979" cy="25189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9D346C-3172-41A3-82AC-E31A9EB0D0D3}"/>
              </a:ext>
            </a:extLst>
          </p:cNvPr>
          <p:cNvSpPr/>
          <p:nvPr/>
        </p:nvSpPr>
        <p:spPr>
          <a:xfrm>
            <a:off x="1066800" y="4876800"/>
            <a:ext cx="3124200" cy="2898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udes Layout">
  <a:themeElements>
    <a:clrScheme name="Laudes">
      <a:dk1>
        <a:srgbClr val="1D3D51"/>
      </a:dk1>
      <a:lt1>
        <a:srgbClr val="FFFFFF"/>
      </a:lt1>
      <a:dk2>
        <a:srgbClr val="FF6B46"/>
      </a:dk2>
      <a:lt2>
        <a:srgbClr val="FFFFFF"/>
      </a:lt2>
      <a:accent1>
        <a:srgbClr val="FF6B46"/>
      </a:accent1>
      <a:accent2>
        <a:srgbClr val="1A78B4"/>
      </a:accent2>
      <a:accent3>
        <a:srgbClr val="1D3D51"/>
      </a:accent3>
      <a:accent4>
        <a:srgbClr val="000000"/>
      </a:accent4>
      <a:accent5>
        <a:srgbClr val="FFFFFF"/>
      </a:accent5>
      <a:accent6>
        <a:srgbClr val="FFFFFF"/>
      </a:accent6>
      <a:hlink>
        <a:srgbClr val="1A78B4"/>
      </a:hlink>
      <a:folHlink>
        <a:srgbClr val="1A78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Strategy " id="{F61AF1DF-1CEA-4AF8-AE26-E70FB6D995D7}" vid="{D365D924-E14F-48EF-B04B-B268FE1EC9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Laudes">
    <a:dk1>
      <a:srgbClr val="1D3D51"/>
    </a:dk1>
    <a:lt1>
      <a:srgbClr val="FFFFFF"/>
    </a:lt1>
    <a:dk2>
      <a:srgbClr val="FF6B46"/>
    </a:dk2>
    <a:lt2>
      <a:srgbClr val="FFFFFF"/>
    </a:lt2>
    <a:accent1>
      <a:srgbClr val="FF6B46"/>
    </a:accent1>
    <a:accent2>
      <a:srgbClr val="1A78B4"/>
    </a:accent2>
    <a:accent3>
      <a:srgbClr val="1D3D51"/>
    </a:accent3>
    <a:accent4>
      <a:srgbClr val="000000"/>
    </a:accent4>
    <a:accent5>
      <a:srgbClr val="FFFFFF"/>
    </a:accent5>
    <a:accent6>
      <a:srgbClr val="FFFFFF"/>
    </a:accent6>
    <a:hlink>
      <a:srgbClr val="1A78B4"/>
    </a:hlink>
    <a:folHlink>
      <a:srgbClr val="1A78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Nuckle</vt:lpstr>
      <vt:lpstr>Nuckle Regular</vt:lpstr>
      <vt:lpstr>Nuckle Semibold</vt:lpstr>
      <vt:lpstr>Times New Roman</vt:lpstr>
      <vt:lpstr>Laudes Layout</vt:lpstr>
      <vt:lpstr>Office Theme</vt:lpstr>
      <vt:lpstr>Laudes Foundation  Partner Portal User Guide</vt:lpstr>
      <vt:lpstr>Partner Portal User Guide</vt:lpstr>
      <vt:lpstr>01 How to set up your account</vt:lpstr>
      <vt:lpstr>How to set up your account</vt:lpstr>
      <vt:lpstr>02 How to access the Partner Portal</vt:lpstr>
      <vt:lpstr>How to access the Partner Portal</vt:lpstr>
      <vt:lpstr>03 How to submit a report</vt:lpstr>
      <vt:lpstr>How to submit a report</vt:lpstr>
      <vt:lpstr>How to submit a report</vt:lpstr>
      <vt:lpstr>How to submit a report</vt:lpstr>
      <vt:lpstr>How to submit a report</vt:lpstr>
      <vt:lpstr>How to submit a report</vt:lpstr>
      <vt:lpstr>04 Getting help</vt:lpstr>
      <vt:lpstr>Getting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Apurva Narayanamoorthy</dc:creator>
  <cp:lastModifiedBy>Apurva Narayanamoorthy</cp:lastModifiedBy>
  <cp:revision>2</cp:revision>
  <dcterms:created xsi:type="dcterms:W3CDTF">2024-05-27T11:24:11Z</dcterms:created>
  <dcterms:modified xsi:type="dcterms:W3CDTF">2024-06-07T11:13:25Z</dcterms:modified>
</cp:coreProperties>
</file>